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comments/comment1.xml" ContentType="application/vnd.openxmlformats-officedocument.presentationml.comment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layout4.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3.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33"/>
  </p:notesMasterIdLst>
  <p:sldIdLst>
    <p:sldId id="298" r:id="rId3"/>
    <p:sldId id="314" r:id="rId4"/>
    <p:sldId id="333" r:id="rId5"/>
    <p:sldId id="338" r:id="rId6"/>
    <p:sldId id="315" r:id="rId7"/>
    <p:sldId id="344" r:id="rId8"/>
    <p:sldId id="316" r:id="rId9"/>
    <p:sldId id="317" r:id="rId10"/>
    <p:sldId id="320" r:id="rId11"/>
    <p:sldId id="321" r:id="rId12"/>
    <p:sldId id="322" r:id="rId13"/>
    <p:sldId id="323" r:id="rId14"/>
    <p:sldId id="324" r:id="rId15"/>
    <p:sldId id="325" r:id="rId16"/>
    <p:sldId id="327" r:id="rId17"/>
    <p:sldId id="328" r:id="rId18"/>
    <p:sldId id="329" r:id="rId19"/>
    <p:sldId id="330" r:id="rId20"/>
    <p:sldId id="334" r:id="rId21"/>
    <p:sldId id="335" r:id="rId22"/>
    <p:sldId id="336" r:id="rId23"/>
    <p:sldId id="340" r:id="rId24"/>
    <p:sldId id="337" r:id="rId25"/>
    <p:sldId id="341" r:id="rId26"/>
    <p:sldId id="331" r:id="rId27"/>
    <p:sldId id="343" r:id="rId28"/>
    <p:sldId id="332" r:id="rId29"/>
    <p:sldId id="342" r:id="rId30"/>
    <p:sldId id="313" r:id="rId31"/>
    <p:sldId id="319"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ffrey Amaniampong" initials="GA" lastIdx="1" clrIdx="0">
    <p:extLst>
      <p:ext uri="{19B8F6BF-5375-455C-9EA6-DF929625EA0E}">
        <p15:presenceInfo xmlns:p15="http://schemas.microsoft.com/office/powerpoint/2012/main" userId="43fa69eec7ae04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4660"/>
  </p:normalViewPr>
  <p:slideViewPr>
    <p:cSldViewPr snapToGrid="0">
      <p:cViewPr varScale="1">
        <p:scale>
          <a:sx n="108" d="100"/>
          <a:sy n="108" d="100"/>
        </p:scale>
        <p:origin x="188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07T12:08:10.965" idx="1">
    <p:pos x="10" y="10"/>
    <p:text/>
    <p:extLst>
      <p:ext uri="{C676402C-5697-4E1C-873F-D02D1690AC5C}">
        <p15:threadingInfo xmlns:p15="http://schemas.microsoft.com/office/powerpoint/2012/main" timeZoneBias="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58F29-CEEF-4E11-B230-B1DE7BF36074}" type="doc">
      <dgm:prSet loTypeId="urn:microsoft.com/office/officeart/2005/8/layout/bProcess4" loCatId="process" qsTypeId="urn:microsoft.com/office/officeart/2005/8/quickstyle/simple1" qsCatId="simple" csTypeId="urn:microsoft.com/office/officeart/2005/8/colors/accent1_2" csCatId="accent1"/>
      <dgm:spPr/>
      <dgm:t>
        <a:bodyPr/>
        <a:lstStyle/>
        <a:p>
          <a:endParaRPr lang="en-US"/>
        </a:p>
      </dgm:t>
    </dgm:pt>
    <dgm:pt modelId="{F1013BB5-6B1D-4C71-B411-7782FEF42D27}">
      <dgm:prSet/>
      <dgm:spPr/>
      <dgm:t>
        <a:bodyPr/>
        <a:lstStyle/>
        <a:p>
          <a:r>
            <a:rPr lang="en-US" b="1" u="sng"/>
            <a:t>Table of contents</a:t>
          </a:r>
          <a:endParaRPr lang="en-US"/>
        </a:p>
      </dgm:t>
    </dgm:pt>
    <dgm:pt modelId="{B065AFBF-FC22-437F-8DBA-A2D5B3927A51}" type="parTrans" cxnId="{D6C87764-AC3B-4338-A96A-30755778586E}">
      <dgm:prSet/>
      <dgm:spPr/>
      <dgm:t>
        <a:bodyPr/>
        <a:lstStyle/>
        <a:p>
          <a:endParaRPr lang="en-US"/>
        </a:p>
      </dgm:t>
    </dgm:pt>
    <dgm:pt modelId="{37C5DCBA-8ECB-47B4-B709-C63D3C737D74}" type="sibTrans" cxnId="{D6C87764-AC3B-4338-A96A-30755778586E}">
      <dgm:prSet/>
      <dgm:spPr/>
      <dgm:t>
        <a:bodyPr/>
        <a:lstStyle/>
        <a:p>
          <a:endParaRPr lang="en-US"/>
        </a:p>
      </dgm:t>
    </dgm:pt>
    <dgm:pt modelId="{E1D3EC26-C978-46A2-9C7E-BB4476ABC31D}">
      <dgm:prSet/>
      <dgm:spPr/>
      <dgm:t>
        <a:bodyPr/>
        <a:lstStyle/>
        <a:p>
          <a:r>
            <a:rPr lang="en-US" b="1" u="sng"/>
            <a:t>Introduction </a:t>
          </a:r>
          <a:endParaRPr lang="en-US"/>
        </a:p>
      </dgm:t>
    </dgm:pt>
    <dgm:pt modelId="{8C070CFA-7937-4CE6-BA11-F10D7574A287}" type="parTrans" cxnId="{70892307-382B-4E0A-A74E-19EF3A219C50}">
      <dgm:prSet/>
      <dgm:spPr/>
      <dgm:t>
        <a:bodyPr/>
        <a:lstStyle/>
        <a:p>
          <a:endParaRPr lang="en-US"/>
        </a:p>
      </dgm:t>
    </dgm:pt>
    <dgm:pt modelId="{EB7BCE62-1C44-43E7-AAAE-4018CF030F44}" type="sibTrans" cxnId="{70892307-382B-4E0A-A74E-19EF3A219C50}">
      <dgm:prSet/>
      <dgm:spPr/>
      <dgm:t>
        <a:bodyPr/>
        <a:lstStyle/>
        <a:p>
          <a:endParaRPr lang="en-US"/>
        </a:p>
      </dgm:t>
    </dgm:pt>
    <dgm:pt modelId="{A9AA1357-5791-4456-AE4D-289C3C476139}">
      <dgm:prSet/>
      <dgm:spPr/>
      <dgm:t>
        <a:bodyPr/>
        <a:lstStyle/>
        <a:p>
          <a:r>
            <a:rPr lang="en-US" b="1" u="sng"/>
            <a:t>Aim of the presentation </a:t>
          </a:r>
          <a:endParaRPr lang="en-US"/>
        </a:p>
      </dgm:t>
    </dgm:pt>
    <dgm:pt modelId="{78C8D2EC-694E-4705-ABFB-BFBEC157F2B5}" type="parTrans" cxnId="{2736FC7B-FA31-49CE-B5BB-42309D6D2167}">
      <dgm:prSet/>
      <dgm:spPr/>
      <dgm:t>
        <a:bodyPr/>
        <a:lstStyle/>
        <a:p>
          <a:endParaRPr lang="en-US"/>
        </a:p>
      </dgm:t>
    </dgm:pt>
    <dgm:pt modelId="{A27E5F90-0BF2-4C6E-B7D9-52F9B0A829D8}" type="sibTrans" cxnId="{2736FC7B-FA31-49CE-B5BB-42309D6D2167}">
      <dgm:prSet/>
      <dgm:spPr/>
      <dgm:t>
        <a:bodyPr/>
        <a:lstStyle/>
        <a:p>
          <a:endParaRPr lang="en-US"/>
        </a:p>
      </dgm:t>
    </dgm:pt>
    <dgm:pt modelId="{76724C5E-EAB8-461B-9255-6E76C7ADD8FD}">
      <dgm:prSet/>
      <dgm:spPr/>
      <dgm:t>
        <a:bodyPr/>
        <a:lstStyle/>
        <a:p>
          <a:r>
            <a:rPr lang="en-US" b="1" u="sng"/>
            <a:t>Definition of SRA </a:t>
          </a:r>
          <a:endParaRPr lang="en-US"/>
        </a:p>
      </dgm:t>
    </dgm:pt>
    <dgm:pt modelId="{832FFD8E-C058-4E56-816C-9AB14D6708A7}" type="parTrans" cxnId="{4E116486-3681-4C9C-AAD6-68179B04154F}">
      <dgm:prSet/>
      <dgm:spPr/>
      <dgm:t>
        <a:bodyPr/>
        <a:lstStyle/>
        <a:p>
          <a:endParaRPr lang="en-US"/>
        </a:p>
      </dgm:t>
    </dgm:pt>
    <dgm:pt modelId="{0A4E36A3-81A2-47A4-860C-A07A04CEE63F}" type="sibTrans" cxnId="{4E116486-3681-4C9C-AAD6-68179B04154F}">
      <dgm:prSet/>
      <dgm:spPr/>
      <dgm:t>
        <a:bodyPr/>
        <a:lstStyle/>
        <a:p>
          <a:endParaRPr lang="en-US"/>
        </a:p>
      </dgm:t>
    </dgm:pt>
    <dgm:pt modelId="{1CB26984-9D6E-4B32-95BE-23569F4874A1}">
      <dgm:prSet/>
      <dgm:spPr/>
      <dgm:t>
        <a:bodyPr/>
        <a:lstStyle/>
        <a:p>
          <a:r>
            <a:rPr lang="en-US" b="1" u="sng"/>
            <a:t>Objectives of SRA </a:t>
          </a:r>
          <a:endParaRPr lang="en-US"/>
        </a:p>
      </dgm:t>
    </dgm:pt>
    <dgm:pt modelId="{232ED205-7BB8-47D9-B6A3-B59CEB727052}" type="parTrans" cxnId="{6746BE50-B440-4039-B808-E7E3CF399E3F}">
      <dgm:prSet/>
      <dgm:spPr/>
      <dgm:t>
        <a:bodyPr/>
        <a:lstStyle/>
        <a:p>
          <a:endParaRPr lang="en-US"/>
        </a:p>
      </dgm:t>
    </dgm:pt>
    <dgm:pt modelId="{73DF6273-F792-4521-914D-E14FD3A77759}" type="sibTrans" cxnId="{6746BE50-B440-4039-B808-E7E3CF399E3F}">
      <dgm:prSet/>
      <dgm:spPr/>
      <dgm:t>
        <a:bodyPr/>
        <a:lstStyle/>
        <a:p>
          <a:endParaRPr lang="en-US"/>
        </a:p>
      </dgm:t>
    </dgm:pt>
    <dgm:pt modelId="{CFF103A1-BA81-4F99-B83F-03B8E0BC8E26}">
      <dgm:prSet/>
      <dgm:spPr/>
      <dgm:t>
        <a:bodyPr/>
        <a:lstStyle/>
        <a:p>
          <a:r>
            <a:rPr lang="en-US" b="1" u="sng"/>
            <a:t>Security Risk Assessment Stages  </a:t>
          </a:r>
          <a:endParaRPr lang="en-US"/>
        </a:p>
      </dgm:t>
    </dgm:pt>
    <dgm:pt modelId="{2964D9BF-AFF9-4983-807B-CB301F017D3E}" type="parTrans" cxnId="{D94EA367-5F89-469B-AB4F-3E6A99839D72}">
      <dgm:prSet/>
      <dgm:spPr/>
      <dgm:t>
        <a:bodyPr/>
        <a:lstStyle/>
        <a:p>
          <a:endParaRPr lang="en-US"/>
        </a:p>
      </dgm:t>
    </dgm:pt>
    <dgm:pt modelId="{CA99D978-D79E-4A0A-9749-588445DCE6AD}" type="sibTrans" cxnId="{D94EA367-5F89-469B-AB4F-3E6A99839D72}">
      <dgm:prSet/>
      <dgm:spPr/>
      <dgm:t>
        <a:bodyPr/>
        <a:lstStyle/>
        <a:p>
          <a:endParaRPr lang="en-US"/>
        </a:p>
      </dgm:t>
    </dgm:pt>
    <dgm:pt modelId="{56D42C35-BBD6-46E4-A129-7317104E68B5}">
      <dgm:prSet/>
      <dgm:spPr/>
      <dgm:t>
        <a:bodyPr/>
        <a:lstStyle/>
        <a:p>
          <a:r>
            <a:rPr lang="en-US" b="1" u="sng"/>
            <a:t>Security risk management responses   </a:t>
          </a:r>
          <a:endParaRPr lang="en-US"/>
        </a:p>
      </dgm:t>
    </dgm:pt>
    <dgm:pt modelId="{DA37D3DD-0A09-4834-AD82-8DAC6A1749A5}" type="parTrans" cxnId="{636AEFD8-CAF1-44C6-97EB-56284920F9FB}">
      <dgm:prSet/>
      <dgm:spPr/>
      <dgm:t>
        <a:bodyPr/>
        <a:lstStyle/>
        <a:p>
          <a:endParaRPr lang="en-US"/>
        </a:p>
      </dgm:t>
    </dgm:pt>
    <dgm:pt modelId="{D18D04FF-D0FD-4569-ACE5-FF4D510C4F00}" type="sibTrans" cxnId="{636AEFD8-CAF1-44C6-97EB-56284920F9FB}">
      <dgm:prSet/>
      <dgm:spPr/>
      <dgm:t>
        <a:bodyPr/>
        <a:lstStyle/>
        <a:p>
          <a:endParaRPr lang="en-US"/>
        </a:p>
      </dgm:t>
    </dgm:pt>
    <dgm:pt modelId="{2D81B613-E090-45A2-8720-BB4E2702CD91}">
      <dgm:prSet/>
      <dgm:spPr/>
      <dgm:t>
        <a:bodyPr/>
        <a:lstStyle/>
        <a:p>
          <a:r>
            <a:rPr lang="en-US" b="1" u="sng"/>
            <a:t>Risk Matrix  Calculation  </a:t>
          </a:r>
          <a:endParaRPr lang="en-US"/>
        </a:p>
      </dgm:t>
    </dgm:pt>
    <dgm:pt modelId="{F27AD3CF-22CF-4078-8C72-E18B0BF1DAA8}" type="parTrans" cxnId="{8DD0C143-8065-4CD6-B4CC-8D4A6E666FD7}">
      <dgm:prSet/>
      <dgm:spPr/>
      <dgm:t>
        <a:bodyPr/>
        <a:lstStyle/>
        <a:p>
          <a:endParaRPr lang="en-US"/>
        </a:p>
      </dgm:t>
    </dgm:pt>
    <dgm:pt modelId="{7F9ADED6-29BD-4243-9C78-37BCA1A02586}" type="sibTrans" cxnId="{8DD0C143-8065-4CD6-B4CC-8D4A6E666FD7}">
      <dgm:prSet/>
      <dgm:spPr/>
      <dgm:t>
        <a:bodyPr/>
        <a:lstStyle/>
        <a:p>
          <a:endParaRPr lang="en-US"/>
        </a:p>
      </dgm:t>
    </dgm:pt>
    <dgm:pt modelId="{53B3CA2F-DD6A-4B0B-AA5D-26EB5ECA025C}">
      <dgm:prSet/>
      <dgm:spPr/>
      <dgm:t>
        <a:bodyPr/>
        <a:lstStyle/>
        <a:p>
          <a:r>
            <a:rPr lang="en-US" b="1" u="sng"/>
            <a:t>Periodicity </a:t>
          </a:r>
          <a:endParaRPr lang="en-US"/>
        </a:p>
      </dgm:t>
    </dgm:pt>
    <dgm:pt modelId="{D27C0880-07FB-44A4-8B0A-54974D97891A}" type="parTrans" cxnId="{F5ABC23F-0FFB-40B8-9C7A-30F395D87978}">
      <dgm:prSet/>
      <dgm:spPr/>
      <dgm:t>
        <a:bodyPr/>
        <a:lstStyle/>
        <a:p>
          <a:endParaRPr lang="en-US"/>
        </a:p>
      </dgm:t>
    </dgm:pt>
    <dgm:pt modelId="{E1950931-4982-4F29-AC97-337E990E5954}" type="sibTrans" cxnId="{F5ABC23F-0FFB-40B8-9C7A-30F395D87978}">
      <dgm:prSet/>
      <dgm:spPr/>
      <dgm:t>
        <a:bodyPr/>
        <a:lstStyle/>
        <a:p>
          <a:endParaRPr lang="en-US"/>
        </a:p>
      </dgm:t>
    </dgm:pt>
    <dgm:pt modelId="{7AE5CF05-824C-4047-8ADC-5D016A82A90C}">
      <dgm:prSet/>
      <dgm:spPr/>
      <dgm:t>
        <a:bodyPr/>
        <a:lstStyle/>
        <a:p>
          <a:r>
            <a:rPr lang="en-US" b="1" u="sng"/>
            <a:t>Cycle of the SRA </a:t>
          </a:r>
          <a:endParaRPr lang="en-US"/>
        </a:p>
      </dgm:t>
    </dgm:pt>
    <dgm:pt modelId="{77B54D73-A157-4F40-8D74-387679A2B53E}" type="parTrans" cxnId="{77357412-0ECD-4E15-88DD-EDEE564CD76A}">
      <dgm:prSet/>
      <dgm:spPr/>
      <dgm:t>
        <a:bodyPr/>
        <a:lstStyle/>
        <a:p>
          <a:endParaRPr lang="en-US"/>
        </a:p>
      </dgm:t>
    </dgm:pt>
    <dgm:pt modelId="{18CBEC74-1F2A-45DA-9EEC-4A0BCCB5894A}" type="sibTrans" cxnId="{77357412-0ECD-4E15-88DD-EDEE564CD76A}">
      <dgm:prSet/>
      <dgm:spPr/>
      <dgm:t>
        <a:bodyPr/>
        <a:lstStyle/>
        <a:p>
          <a:endParaRPr lang="en-US"/>
        </a:p>
      </dgm:t>
    </dgm:pt>
    <dgm:pt modelId="{A52B36FD-48D6-43B8-8BB6-5FAF7D133596}">
      <dgm:prSet/>
      <dgm:spPr/>
      <dgm:t>
        <a:bodyPr/>
        <a:lstStyle/>
        <a:p>
          <a:r>
            <a:rPr lang="en-US" b="1" u="sng"/>
            <a:t>Approval Process </a:t>
          </a:r>
          <a:endParaRPr lang="en-US"/>
        </a:p>
      </dgm:t>
    </dgm:pt>
    <dgm:pt modelId="{4A95D617-FCE6-478A-B84C-389915EB2E0E}" type="parTrans" cxnId="{EDA9C2E5-8AF5-444A-92F4-47D92F566D38}">
      <dgm:prSet/>
      <dgm:spPr/>
      <dgm:t>
        <a:bodyPr/>
        <a:lstStyle/>
        <a:p>
          <a:endParaRPr lang="en-US"/>
        </a:p>
      </dgm:t>
    </dgm:pt>
    <dgm:pt modelId="{BCCD6877-87B2-4077-8782-B95D79A66613}" type="sibTrans" cxnId="{EDA9C2E5-8AF5-444A-92F4-47D92F566D38}">
      <dgm:prSet/>
      <dgm:spPr/>
      <dgm:t>
        <a:bodyPr/>
        <a:lstStyle/>
        <a:p>
          <a:endParaRPr lang="en-US"/>
        </a:p>
      </dgm:t>
    </dgm:pt>
    <dgm:pt modelId="{91E859F5-230A-4BAF-9B5B-FBB28560BA06}" type="pres">
      <dgm:prSet presAssocID="{A7358F29-CEEF-4E11-B230-B1DE7BF36074}" presName="Name0" presStyleCnt="0">
        <dgm:presLayoutVars>
          <dgm:dir/>
          <dgm:resizeHandles/>
        </dgm:presLayoutVars>
      </dgm:prSet>
      <dgm:spPr/>
    </dgm:pt>
    <dgm:pt modelId="{702EE11F-43B6-4808-AA13-1CC5B4766FC3}" type="pres">
      <dgm:prSet presAssocID="{F1013BB5-6B1D-4C71-B411-7782FEF42D27}" presName="compNode" presStyleCnt="0"/>
      <dgm:spPr/>
    </dgm:pt>
    <dgm:pt modelId="{426A5E0B-5BDC-4DB0-B5A5-D561F2A432C6}" type="pres">
      <dgm:prSet presAssocID="{F1013BB5-6B1D-4C71-B411-7782FEF42D27}" presName="dummyConnPt" presStyleCnt="0"/>
      <dgm:spPr/>
    </dgm:pt>
    <dgm:pt modelId="{94DCA800-C61E-4D4C-AB31-700563CBB6DD}" type="pres">
      <dgm:prSet presAssocID="{F1013BB5-6B1D-4C71-B411-7782FEF42D27}" presName="node" presStyleLbl="node1" presStyleIdx="0" presStyleCnt="1">
        <dgm:presLayoutVars>
          <dgm:bulletEnabled val="1"/>
        </dgm:presLayoutVars>
      </dgm:prSet>
      <dgm:spPr/>
    </dgm:pt>
  </dgm:ptLst>
  <dgm:cxnLst>
    <dgm:cxn modelId="{8F5D0007-984D-4A60-B3A1-3BB86FDCF777}" type="presOf" srcId="{A9AA1357-5791-4456-AE4D-289C3C476139}" destId="{94DCA800-C61E-4D4C-AB31-700563CBB6DD}" srcOrd="0" destOrd="2" presId="urn:microsoft.com/office/officeart/2005/8/layout/bProcess4"/>
    <dgm:cxn modelId="{70892307-382B-4E0A-A74E-19EF3A219C50}" srcId="{F1013BB5-6B1D-4C71-B411-7782FEF42D27}" destId="{E1D3EC26-C978-46A2-9C7E-BB4476ABC31D}" srcOrd="0" destOrd="0" parTransId="{8C070CFA-7937-4CE6-BA11-F10D7574A287}" sibTransId="{EB7BCE62-1C44-43E7-AAAE-4018CF030F44}"/>
    <dgm:cxn modelId="{77357412-0ECD-4E15-88DD-EDEE564CD76A}" srcId="{F1013BB5-6B1D-4C71-B411-7782FEF42D27}" destId="{7AE5CF05-824C-4047-8ADC-5D016A82A90C}" srcOrd="8" destOrd="0" parTransId="{77B54D73-A157-4F40-8D74-387679A2B53E}" sibTransId="{18CBEC74-1F2A-45DA-9EEC-4A0BCCB5894A}"/>
    <dgm:cxn modelId="{3F59B224-F9B0-492B-979F-1D047F421F60}" type="presOf" srcId="{56D42C35-BBD6-46E4-A129-7317104E68B5}" destId="{94DCA800-C61E-4D4C-AB31-700563CBB6DD}" srcOrd="0" destOrd="6" presId="urn:microsoft.com/office/officeart/2005/8/layout/bProcess4"/>
    <dgm:cxn modelId="{F5ABC23F-0FFB-40B8-9C7A-30F395D87978}" srcId="{F1013BB5-6B1D-4C71-B411-7782FEF42D27}" destId="{53B3CA2F-DD6A-4B0B-AA5D-26EB5ECA025C}" srcOrd="7" destOrd="0" parTransId="{D27C0880-07FB-44A4-8B0A-54974D97891A}" sibTransId="{E1950931-4982-4F29-AC97-337E990E5954}"/>
    <dgm:cxn modelId="{8CA37362-EB24-4A4B-93A7-094A6A583DE4}" type="presOf" srcId="{F1013BB5-6B1D-4C71-B411-7782FEF42D27}" destId="{94DCA800-C61E-4D4C-AB31-700563CBB6DD}" srcOrd="0" destOrd="0" presId="urn:microsoft.com/office/officeart/2005/8/layout/bProcess4"/>
    <dgm:cxn modelId="{8DD0C143-8065-4CD6-B4CC-8D4A6E666FD7}" srcId="{F1013BB5-6B1D-4C71-B411-7782FEF42D27}" destId="{2D81B613-E090-45A2-8720-BB4E2702CD91}" srcOrd="6" destOrd="0" parTransId="{F27AD3CF-22CF-4078-8C72-E18B0BF1DAA8}" sibTransId="{7F9ADED6-29BD-4243-9C78-37BCA1A02586}"/>
    <dgm:cxn modelId="{D6C87764-AC3B-4338-A96A-30755778586E}" srcId="{A7358F29-CEEF-4E11-B230-B1DE7BF36074}" destId="{F1013BB5-6B1D-4C71-B411-7782FEF42D27}" srcOrd="0" destOrd="0" parTransId="{B065AFBF-FC22-437F-8DBA-A2D5B3927A51}" sibTransId="{37C5DCBA-8ECB-47B4-B709-C63D3C737D74}"/>
    <dgm:cxn modelId="{D94EA367-5F89-469B-AB4F-3E6A99839D72}" srcId="{F1013BB5-6B1D-4C71-B411-7782FEF42D27}" destId="{CFF103A1-BA81-4F99-B83F-03B8E0BC8E26}" srcOrd="4" destOrd="0" parTransId="{2964D9BF-AFF9-4983-807B-CB301F017D3E}" sibTransId="{CA99D978-D79E-4A0A-9749-588445DCE6AD}"/>
    <dgm:cxn modelId="{6746BE50-B440-4039-B808-E7E3CF399E3F}" srcId="{F1013BB5-6B1D-4C71-B411-7782FEF42D27}" destId="{1CB26984-9D6E-4B32-95BE-23569F4874A1}" srcOrd="3" destOrd="0" parTransId="{232ED205-7BB8-47D9-B6A3-B59CEB727052}" sibTransId="{73DF6273-F792-4521-914D-E14FD3A77759}"/>
    <dgm:cxn modelId="{3987907A-1254-4FB0-85B5-B6E5C504CA64}" type="presOf" srcId="{CFF103A1-BA81-4F99-B83F-03B8E0BC8E26}" destId="{94DCA800-C61E-4D4C-AB31-700563CBB6DD}" srcOrd="0" destOrd="5" presId="urn:microsoft.com/office/officeart/2005/8/layout/bProcess4"/>
    <dgm:cxn modelId="{2736FC7B-FA31-49CE-B5BB-42309D6D2167}" srcId="{F1013BB5-6B1D-4C71-B411-7782FEF42D27}" destId="{A9AA1357-5791-4456-AE4D-289C3C476139}" srcOrd="1" destOrd="0" parTransId="{78C8D2EC-694E-4705-ABFB-BFBEC157F2B5}" sibTransId="{A27E5F90-0BF2-4C6E-B7D9-52F9B0A829D8}"/>
    <dgm:cxn modelId="{3B347A80-3C2C-4673-BA8A-AC73234BA44B}" type="presOf" srcId="{A7358F29-CEEF-4E11-B230-B1DE7BF36074}" destId="{91E859F5-230A-4BAF-9B5B-FBB28560BA06}" srcOrd="0" destOrd="0" presId="urn:microsoft.com/office/officeart/2005/8/layout/bProcess4"/>
    <dgm:cxn modelId="{EC5C5A82-9BD9-44F0-9D95-91D4AFDF1190}" type="presOf" srcId="{E1D3EC26-C978-46A2-9C7E-BB4476ABC31D}" destId="{94DCA800-C61E-4D4C-AB31-700563CBB6DD}" srcOrd="0" destOrd="1" presId="urn:microsoft.com/office/officeart/2005/8/layout/bProcess4"/>
    <dgm:cxn modelId="{4E116486-3681-4C9C-AAD6-68179B04154F}" srcId="{F1013BB5-6B1D-4C71-B411-7782FEF42D27}" destId="{76724C5E-EAB8-461B-9255-6E76C7ADD8FD}" srcOrd="2" destOrd="0" parTransId="{832FFD8E-C058-4E56-816C-9AB14D6708A7}" sibTransId="{0A4E36A3-81A2-47A4-860C-A07A04CEE63F}"/>
    <dgm:cxn modelId="{DCF93B92-21A1-43AD-B183-BD3C8AFD1D74}" type="presOf" srcId="{A52B36FD-48D6-43B8-8BB6-5FAF7D133596}" destId="{94DCA800-C61E-4D4C-AB31-700563CBB6DD}" srcOrd="0" destOrd="10" presId="urn:microsoft.com/office/officeart/2005/8/layout/bProcess4"/>
    <dgm:cxn modelId="{C75FCFAB-6DE1-410A-BF83-30520131A6AD}" type="presOf" srcId="{53B3CA2F-DD6A-4B0B-AA5D-26EB5ECA025C}" destId="{94DCA800-C61E-4D4C-AB31-700563CBB6DD}" srcOrd="0" destOrd="8" presId="urn:microsoft.com/office/officeart/2005/8/layout/bProcess4"/>
    <dgm:cxn modelId="{B46D5FB7-C13C-4737-808B-6AEBFB814599}" type="presOf" srcId="{2D81B613-E090-45A2-8720-BB4E2702CD91}" destId="{94DCA800-C61E-4D4C-AB31-700563CBB6DD}" srcOrd="0" destOrd="7" presId="urn:microsoft.com/office/officeart/2005/8/layout/bProcess4"/>
    <dgm:cxn modelId="{046328B8-8422-457D-9698-E867638D7C75}" type="presOf" srcId="{1CB26984-9D6E-4B32-95BE-23569F4874A1}" destId="{94DCA800-C61E-4D4C-AB31-700563CBB6DD}" srcOrd="0" destOrd="4" presId="urn:microsoft.com/office/officeart/2005/8/layout/bProcess4"/>
    <dgm:cxn modelId="{1054BACE-8FBC-4D6C-BD2F-5FFA0B7D7CAB}" type="presOf" srcId="{76724C5E-EAB8-461B-9255-6E76C7ADD8FD}" destId="{94DCA800-C61E-4D4C-AB31-700563CBB6DD}" srcOrd="0" destOrd="3" presId="urn:microsoft.com/office/officeart/2005/8/layout/bProcess4"/>
    <dgm:cxn modelId="{636AEFD8-CAF1-44C6-97EB-56284920F9FB}" srcId="{F1013BB5-6B1D-4C71-B411-7782FEF42D27}" destId="{56D42C35-BBD6-46E4-A129-7317104E68B5}" srcOrd="5" destOrd="0" parTransId="{DA37D3DD-0A09-4834-AD82-8DAC6A1749A5}" sibTransId="{D18D04FF-D0FD-4569-ACE5-FF4D510C4F00}"/>
    <dgm:cxn modelId="{EDA9C2E5-8AF5-444A-92F4-47D92F566D38}" srcId="{F1013BB5-6B1D-4C71-B411-7782FEF42D27}" destId="{A52B36FD-48D6-43B8-8BB6-5FAF7D133596}" srcOrd="9" destOrd="0" parTransId="{4A95D617-FCE6-478A-B84C-389915EB2E0E}" sibTransId="{BCCD6877-87B2-4077-8782-B95D79A66613}"/>
    <dgm:cxn modelId="{259284FB-9BC0-4927-AF0A-F3DF7A88675D}" type="presOf" srcId="{7AE5CF05-824C-4047-8ADC-5D016A82A90C}" destId="{94DCA800-C61E-4D4C-AB31-700563CBB6DD}" srcOrd="0" destOrd="9" presId="urn:microsoft.com/office/officeart/2005/8/layout/bProcess4"/>
    <dgm:cxn modelId="{9FEE1536-59B0-4D2C-BCEF-D5910305CFC9}" type="presParOf" srcId="{91E859F5-230A-4BAF-9B5B-FBB28560BA06}" destId="{702EE11F-43B6-4808-AA13-1CC5B4766FC3}" srcOrd="0" destOrd="0" presId="urn:microsoft.com/office/officeart/2005/8/layout/bProcess4"/>
    <dgm:cxn modelId="{36E04B6E-ABC0-4879-8614-7E8149C3CC95}" type="presParOf" srcId="{702EE11F-43B6-4808-AA13-1CC5B4766FC3}" destId="{426A5E0B-5BDC-4DB0-B5A5-D561F2A432C6}" srcOrd="0" destOrd="0" presId="urn:microsoft.com/office/officeart/2005/8/layout/bProcess4"/>
    <dgm:cxn modelId="{273828CB-5B00-4544-96FF-174D8FAEE02A}" type="presParOf" srcId="{702EE11F-43B6-4808-AA13-1CC5B4766FC3}" destId="{94DCA800-C61E-4D4C-AB31-700563CBB6D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34D9CD-668E-4429-BABB-0A1CEFFD0F4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51F4B10-FB66-47E0-800C-B1BBE67442F1}">
      <dgm:prSet/>
      <dgm:spPr/>
      <dgm:t>
        <a:bodyPr/>
        <a:lstStyle/>
        <a:p>
          <a:pPr>
            <a:lnSpc>
              <a:spcPct val="100000"/>
            </a:lnSpc>
          </a:pPr>
          <a:r>
            <a:rPr lang="en-US" b="1" dirty="0"/>
            <a:t>The Security Risk Assessment </a:t>
          </a:r>
          <a:endParaRPr lang="en-US" dirty="0"/>
        </a:p>
      </dgm:t>
    </dgm:pt>
    <dgm:pt modelId="{8FB4F77D-B82C-4F21-81CB-0790ABBAFAFE}" type="parTrans" cxnId="{75EDF890-069D-4CC8-BD9B-698E699407E3}">
      <dgm:prSet/>
      <dgm:spPr/>
      <dgm:t>
        <a:bodyPr/>
        <a:lstStyle/>
        <a:p>
          <a:endParaRPr lang="en-US"/>
        </a:p>
      </dgm:t>
    </dgm:pt>
    <dgm:pt modelId="{CBBD4CEE-13BA-449B-9E27-C06643F6089D}" type="sibTrans" cxnId="{75EDF890-069D-4CC8-BD9B-698E699407E3}">
      <dgm:prSet/>
      <dgm:spPr/>
      <dgm:t>
        <a:bodyPr/>
        <a:lstStyle/>
        <a:p>
          <a:endParaRPr lang="en-US"/>
        </a:p>
      </dgm:t>
    </dgm:pt>
    <dgm:pt modelId="{AE3FDBE1-6390-4783-A966-87DC26E324E1}">
      <dgm:prSet/>
      <dgm:spPr/>
      <dgm:t>
        <a:bodyPr/>
        <a:lstStyle/>
        <a:p>
          <a:pPr>
            <a:lnSpc>
              <a:spcPct val="100000"/>
            </a:lnSpc>
          </a:pPr>
          <a:r>
            <a:rPr lang="en-US" b="1" dirty="0"/>
            <a:t>- An Introduction-</a:t>
          </a:r>
          <a:endParaRPr lang="en-US" dirty="0"/>
        </a:p>
      </dgm:t>
    </dgm:pt>
    <dgm:pt modelId="{040CA93F-FD10-4AE8-BE6A-B05CB60B6C76}" type="parTrans" cxnId="{F5FC9AD5-FD7D-4D94-8188-F870F64F0414}">
      <dgm:prSet/>
      <dgm:spPr/>
      <dgm:t>
        <a:bodyPr/>
        <a:lstStyle/>
        <a:p>
          <a:endParaRPr lang="en-US"/>
        </a:p>
      </dgm:t>
    </dgm:pt>
    <dgm:pt modelId="{C9EF3C33-A653-46D8-B857-605401392B03}" type="sibTrans" cxnId="{F5FC9AD5-FD7D-4D94-8188-F870F64F0414}">
      <dgm:prSet/>
      <dgm:spPr/>
      <dgm:t>
        <a:bodyPr/>
        <a:lstStyle/>
        <a:p>
          <a:endParaRPr lang="en-US"/>
        </a:p>
      </dgm:t>
    </dgm:pt>
    <dgm:pt modelId="{EB4F42CA-8F4C-4965-96AB-98F29DB8888D}" type="pres">
      <dgm:prSet presAssocID="{7534D9CD-668E-4429-BABB-0A1CEFFD0F45}" presName="root" presStyleCnt="0">
        <dgm:presLayoutVars>
          <dgm:dir/>
          <dgm:resizeHandles val="exact"/>
        </dgm:presLayoutVars>
      </dgm:prSet>
      <dgm:spPr/>
    </dgm:pt>
    <dgm:pt modelId="{D62C4A6E-B8AC-49D0-AE1A-1D6B2000ACEA}" type="pres">
      <dgm:prSet presAssocID="{351F4B10-FB66-47E0-800C-B1BBE67442F1}" presName="compNode" presStyleCnt="0"/>
      <dgm:spPr/>
    </dgm:pt>
    <dgm:pt modelId="{8437B71B-8513-4DC4-8F46-542BFA0ACCFB}" type="pres">
      <dgm:prSet presAssocID="{351F4B10-FB66-47E0-800C-B1BBE67442F1}" presName="iconRect" presStyleLbl="node1" presStyleIdx="0" presStyleCnt="2" custLinFactX="22959" custLinFactY="-3609" custLinFactNeighborX="100000"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7E6834A0-CED6-4BA1-93EB-44077CB87DB9}" type="pres">
      <dgm:prSet presAssocID="{351F4B10-FB66-47E0-800C-B1BBE67442F1}" presName="spaceRect" presStyleCnt="0"/>
      <dgm:spPr/>
    </dgm:pt>
    <dgm:pt modelId="{D323C45E-0B42-4517-AEC6-8AEB166F03A8}" type="pres">
      <dgm:prSet presAssocID="{351F4B10-FB66-47E0-800C-B1BBE67442F1}" presName="textRect" presStyleLbl="revTx" presStyleIdx="0" presStyleCnt="2" custLinFactY="-100000" custLinFactNeighborX="55332" custLinFactNeighborY="-183210">
        <dgm:presLayoutVars>
          <dgm:chMax val="1"/>
          <dgm:chPref val="1"/>
        </dgm:presLayoutVars>
      </dgm:prSet>
      <dgm:spPr/>
    </dgm:pt>
    <dgm:pt modelId="{2C0E41FA-EE1F-475B-9DF7-B120385AC4DA}" type="pres">
      <dgm:prSet presAssocID="{CBBD4CEE-13BA-449B-9E27-C06643F6089D}" presName="sibTrans" presStyleCnt="0"/>
      <dgm:spPr/>
    </dgm:pt>
    <dgm:pt modelId="{8800A425-AB92-4C59-B9DD-D66B8C400D50}" type="pres">
      <dgm:prSet presAssocID="{AE3FDBE1-6390-4783-A966-87DC26E324E1}" presName="compNode" presStyleCnt="0"/>
      <dgm:spPr/>
    </dgm:pt>
    <dgm:pt modelId="{DE39B97E-A467-4F98-AD01-938C3F3ECB09}" type="pres">
      <dgm:prSet presAssocID="{AE3FDBE1-6390-4783-A966-87DC26E324E1}" presName="iconRect" presStyleLbl="node1" presStyleIdx="1" presStyleCnt="2" custLinFactX="-52488" custLinFactNeighborX="-100000" custLinFactNeighborY="849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1F5BC645-64B1-48F4-98A2-E853AFDEBD53}" type="pres">
      <dgm:prSet presAssocID="{AE3FDBE1-6390-4783-A966-87DC26E324E1}" presName="spaceRect" presStyleCnt="0"/>
      <dgm:spPr/>
    </dgm:pt>
    <dgm:pt modelId="{6A63C4B1-A292-492C-B6AC-E5AE72AD2CCE}" type="pres">
      <dgm:prSet presAssocID="{AE3FDBE1-6390-4783-A966-87DC26E324E1}" presName="textRect" presStyleLbl="revTx" presStyleIdx="1" presStyleCnt="2" custLinFactY="6680" custLinFactNeighborX="-62168" custLinFactNeighborY="100000">
        <dgm:presLayoutVars>
          <dgm:chMax val="1"/>
          <dgm:chPref val="1"/>
        </dgm:presLayoutVars>
      </dgm:prSet>
      <dgm:spPr/>
    </dgm:pt>
  </dgm:ptLst>
  <dgm:cxnLst>
    <dgm:cxn modelId="{5E54D71C-EDDE-4838-B48E-7A3CA3FD61E6}" type="presOf" srcId="{351F4B10-FB66-47E0-800C-B1BBE67442F1}" destId="{D323C45E-0B42-4517-AEC6-8AEB166F03A8}" srcOrd="0" destOrd="0" presId="urn:microsoft.com/office/officeart/2018/2/layout/IconLabelList"/>
    <dgm:cxn modelId="{B025D01F-9CB6-4F37-A519-EB4C3C27F7B4}" type="presOf" srcId="{7534D9CD-668E-4429-BABB-0A1CEFFD0F45}" destId="{EB4F42CA-8F4C-4965-96AB-98F29DB8888D}" srcOrd="0" destOrd="0" presId="urn:microsoft.com/office/officeart/2018/2/layout/IconLabelList"/>
    <dgm:cxn modelId="{75EDF890-069D-4CC8-BD9B-698E699407E3}" srcId="{7534D9CD-668E-4429-BABB-0A1CEFFD0F45}" destId="{351F4B10-FB66-47E0-800C-B1BBE67442F1}" srcOrd="0" destOrd="0" parTransId="{8FB4F77D-B82C-4F21-81CB-0790ABBAFAFE}" sibTransId="{CBBD4CEE-13BA-449B-9E27-C06643F6089D}"/>
    <dgm:cxn modelId="{2397FEAD-8E56-4FF4-819D-E20114214537}" type="presOf" srcId="{AE3FDBE1-6390-4783-A966-87DC26E324E1}" destId="{6A63C4B1-A292-492C-B6AC-E5AE72AD2CCE}" srcOrd="0" destOrd="0" presId="urn:microsoft.com/office/officeart/2018/2/layout/IconLabelList"/>
    <dgm:cxn modelId="{F5FC9AD5-FD7D-4D94-8188-F870F64F0414}" srcId="{7534D9CD-668E-4429-BABB-0A1CEFFD0F45}" destId="{AE3FDBE1-6390-4783-A966-87DC26E324E1}" srcOrd="1" destOrd="0" parTransId="{040CA93F-FD10-4AE8-BE6A-B05CB60B6C76}" sibTransId="{C9EF3C33-A653-46D8-B857-605401392B03}"/>
    <dgm:cxn modelId="{E4A9B743-725D-4501-9D97-C37A3525E822}" type="presParOf" srcId="{EB4F42CA-8F4C-4965-96AB-98F29DB8888D}" destId="{D62C4A6E-B8AC-49D0-AE1A-1D6B2000ACEA}" srcOrd="0" destOrd="0" presId="urn:microsoft.com/office/officeart/2018/2/layout/IconLabelList"/>
    <dgm:cxn modelId="{84AD2D34-B7F7-4F5D-8DF3-987BDED2EE2B}" type="presParOf" srcId="{D62C4A6E-B8AC-49D0-AE1A-1D6B2000ACEA}" destId="{8437B71B-8513-4DC4-8F46-542BFA0ACCFB}" srcOrd="0" destOrd="0" presId="urn:microsoft.com/office/officeart/2018/2/layout/IconLabelList"/>
    <dgm:cxn modelId="{339AEC91-ABBA-4C0A-9115-9F332F6033E8}" type="presParOf" srcId="{D62C4A6E-B8AC-49D0-AE1A-1D6B2000ACEA}" destId="{7E6834A0-CED6-4BA1-93EB-44077CB87DB9}" srcOrd="1" destOrd="0" presId="urn:microsoft.com/office/officeart/2018/2/layout/IconLabelList"/>
    <dgm:cxn modelId="{77CD4EF7-E8B8-401F-BE7F-A149D0A3A1CB}" type="presParOf" srcId="{D62C4A6E-B8AC-49D0-AE1A-1D6B2000ACEA}" destId="{D323C45E-0B42-4517-AEC6-8AEB166F03A8}" srcOrd="2" destOrd="0" presId="urn:microsoft.com/office/officeart/2018/2/layout/IconLabelList"/>
    <dgm:cxn modelId="{927F4F6D-9B47-4718-9E7A-9977BBEE51D0}" type="presParOf" srcId="{EB4F42CA-8F4C-4965-96AB-98F29DB8888D}" destId="{2C0E41FA-EE1F-475B-9DF7-B120385AC4DA}" srcOrd="1" destOrd="0" presId="urn:microsoft.com/office/officeart/2018/2/layout/IconLabelList"/>
    <dgm:cxn modelId="{FED1FF74-F8C4-4847-BB66-A2C1F5BA4951}" type="presParOf" srcId="{EB4F42CA-8F4C-4965-96AB-98F29DB8888D}" destId="{8800A425-AB92-4C59-B9DD-D66B8C400D50}" srcOrd="2" destOrd="0" presId="urn:microsoft.com/office/officeart/2018/2/layout/IconLabelList"/>
    <dgm:cxn modelId="{9E85E013-E6A3-4CF4-A0FA-38AC5A204C1A}" type="presParOf" srcId="{8800A425-AB92-4C59-B9DD-D66B8C400D50}" destId="{DE39B97E-A467-4F98-AD01-938C3F3ECB09}" srcOrd="0" destOrd="0" presId="urn:microsoft.com/office/officeart/2018/2/layout/IconLabelList"/>
    <dgm:cxn modelId="{A09C0DF6-1E66-4B8E-98F9-63F9D94AFD40}" type="presParOf" srcId="{8800A425-AB92-4C59-B9DD-D66B8C400D50}" destId="{1F5BC645-64B1-48F4-98A2-E853AFDEBD53}" srcOrd="1" destOrd="0" presId="urn:microsoft.com/office/officeart/2018/2/layout/IconLabelList"/>
    <dgm:cxn modelId="{DE01FFA9-1961-4952-806A-F862724D11F9}" type="presParOf" srcId="{8800A425-AB92-4C59-B9DD-D66B8C400D50}" destId="{6A63C4B1-A292-492C-B6AC-E5AE72AD2CC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04A5F1-6837-451A-AA72-83588FA5891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491C8BA-C8C4-4FE8-852E-21939645FF9C}">
      <dgm:prSet custT="1"/>
      <dgm:spPr/>
      <dgm:t>
        <a:bodyPr/>
        <a:lstStyle/>
        <a:p>
          <a:r>
            <a:rPr lang="en-US" sz="1600" b="1" dirty="0"/>
            <a:t>II. </a:t>
          </a:r>
          <a:r>
            <a:rPr lang="en-US" sz="2000" b="1" u="sng" dirty="0"/>
            <a:t>Aim of the presentation  </a:t>
          </a:r>
          <a:endParaRPr lang="en-US" sz="1600" dirty="0"/>
        </a:p>
      </dgm:t>
    </dgm:pt>
    <dgm:pt modelId="{6ABCF764-2CF6-4B4C-9291-E6BF80F978F0}" type="parTrans" cxnId="{2F443AC6-C45C-4781-9C1F-ED224B6E91C7}">
      <dgm:prSet/>
      <dgm:spPr/>
      <dgm:t>
        <a:bodyPr/>
        <a:lstStyle/>
        <a:p>
          <a:endParaRPr lang="en-US"/>
        </a:p>
      </dgm:t>
    </dgm:pt>
    <dgm:pt modelId="{AF21BF24-BA72-4D15-B456-B25197B877E2}" type="sibTrans" cxnId="{2F443AC6-C45C-4781-9C1F-ED224B6E91C7}">
      <dgm:prSet/>
      <dgm:spPr/>
      <dgm:t>
        <a:bodyPr/>
        <a:lstStyle/>
        <a:p>
          <a:endParaRPr lang="en-US"/>
        </a:p>
      </dgm:t>
    </dgm:pt>
    <dgm:pt modelId="{5B4B5DEB-EC56-4560-8C7E-36B4C75AB917}">
      <dgm:prSet/>
      <dgm:spPr/>
      <dgm:t>
        <a:bodyPr/>
        <a:lstStyle/>
        <a:p>
          <a:r>
            <a:rPr lang="en-CA" b="1" i="1" dirty="0"/>
            <a:t>This presentation to</a:t>
          </a:r>
          <a:r>
            <a:rPr lang="en-CA" dirty="0"/>
            <a:t>: </a:t>
          </a:r>
          <a:endParaRPr lang="en-US" dirty="0"/>
        </a:p>
      </dgm:t>
    </dgm:pt>
    <dgm:pt modelId="{8FDE3C69-1F61-40AA-8794-7463C111D212}" type="parTrans" cxnId="{2A2F63A3-A17D-4736-878A-EA0268239DC9}">
      <dgm:prSet/>
      <dgm:spPr/>
      <dgm:t>
        <a:bodyPr/>
        <a:lstStyle/>
        <a:p>
          <a:endParaRPr lang="en-US"/>
        </a:p>
      </dgm:t>
    </dgm:pt>
    <dgm:pt modelId="{BCCDAB5D-0F24-4010-B5EC-5B5B3A29D23F}" type="sibTrans" cxnId="{2A2F63A3-A17D-4736-878A-EA0268239DC9}">
      <dgm:prSet/>
      <dgm:spPr/>
      <dgm:t>
        <a:bodyPr/>
        <a:lstStyle/>
        <a:p>
          <a:endParaRPr lang="en-US"/>
        </a:p>
      </dgm:t>
    </dgm:pt>
    <dgm:pt modelId="{1D1F4404-AE62-4752-80DD-E15CE813C66D}">
      <dgm:prSet custT="1"/>
      <dgm:spPr/>
      <dgm:t>
        <a:bodyPr/>
        <a:lstStyle/>
        <a:p>
          <a:r>
            <a:rPr lang="en-CA" sz="1600" dirty="0"/>
            <a:t>- Provide a </a:t>
          </a:r>
          <a:r>
            <a:rPr lang="en-CA" sz="1800" dirty="0"/>
            <a:t>better</a:t>
          </a:r>
          <a:r>
            <a:rPr lang="en-CA" sz="1600" dirty="0"/>
            <a:t> understanding of the concept of a Security Risk Assessment (SRA) </a:t>
          </a:r>
          <a:endParaRPr lang="en-US" sz="1600" dirty="0"/>
        </a:p>
      </dgm:t>
    </dgm:pt>
    <dgm:pt modelId="{78273DD3-346B-4CA8-B2D0-06A7218B613C}" type="parTrans" cxnId="{B0D8B818-7A06-469F-960B-0DB63536A4CD}">
      <dgm:prSet/>
      <dgm:spPr/>
      <dgm:t>
        <a:bodyPr/>
        <a:lstStyle/>
        <a:p>
          <a:endParaRPr lang="en-US"/>
        </a:p>
      </dgm:t>
    </dgm:pt>
    <dgm:pt modelId="{5CEA36EA-81C6-49D4-9710-CC22A2D1E262}" type="sibTrans" cxnId="{B0D8B818-7A06-469F-960B-0DB63536A4CD}">
      <dgm:prSet/>
      <dgm:spPr/>
      <dgm:t>
        <a:bodyPr/>
        <a:lstStyle/>
        <a:p>
          <a:endParaRPr lang="en-US"/>
        </a:p>
      </dgm:t>
    </dgm:pt>
    <dgm:pt modelId="{F440335B-ECD4-4A44-AD82-1531BBE178EB}">
      <dgm:prSet custT="1"/>
      <dgm:spPr/>
      <dgm:t>
        <a:bodyPr/>
        <a:lstStyle/>
        <a:p>
          <a:r>
            <a:rPr lang="en-CA" sz="1800" dirty="0"/>
            <a:t>- Understand the process of conducting a </a:t>
          </a:r>
          <a:r>
            <a:rPr lang="en-US" sz="1800" dirty="0"/>
            <a:t>Security Risk Assessment</a:t>
          </a:r>
        </a:p>
      </dgm:t>
    </dgm:pt>
    <dgm:pt modelId="{A766BBBC-39C0-4AB0-A23F-6381D9CB44AE}" type="parTrans" cxnId="{19AA49BE-A122-459C-8AFA-EEE6221C3D27}">
      <dgm:prSet/>
      <dgm:spPr/>
      <dgm:t>
        <a:bodyPr/>
        <a:lstStyle/>
        <a:p>
          <a:endParaRPr lang="en-US"/>
        </a:p>
      </dgm:t>
    </dgm:pt>
    <dgm:pt modelId="{52E1814D-8641-4E06-9EA4-6566564C75DA}" type="sibTrans" cxnId="{19AA49BE-A122-459C-8AFA-EEE6221C3D27}">
      <dgm:prSet/>
      <dgm:spPr/>
      <dgm:t>
        <a:bodyPr/>
        <a:lstStyle/>
        <a:p>
          <a:endParaRPr lang="en-US"/>
        </a:p>
      </dgm:t>
    </dgm:pt>
    <dgm:pt modelId="{C5755EC9-485D-4CC4-A38D-731EA3250D18}">
      <dgm:prSet custT="1"/>
      <dgm:spPr/>
      <dgm:t>
        <a:bodyPr/>
        <a:lstStyle/>
        <a:p>
          <a:r>
            <a:rPr lang="en-CA" sz="1800" dirty="0"/>
            <a:t>- Appraise the tools used in conducting a </a:t>
          </a:r>
          <a:r>
            <a:rPr lang="en-US" sz="1800" dirty="0"/>
            <a:t>Security Risk Assessment</a:t>
          </a:r>
        </a:p>
      </dgm:t>
    </dgm:pt>
    <dgm:pt modelId="{4074E589-6972-440A-AEF6-9B44712E9932}" type="parTrans" cxnId="{0927DB4D-A44A-4E5E-9916-8BD369899D42}">
      <dgm:prSet/>
      <dgm:spPr/>
      <dgm:t>
        <a:bodyPr/>
        <a:lstStyle/>
        <a:p>
          <a:endParaRPr lang="en-US"/>
        </a:p>
      </dgm:t>
    </dgm:pt>
    <dgm:pt modelId="{DC79AA9D-B478-4A85-AE52-06A8BEDD5A34}" type="sibTrans" cxnId="{0927DB4D-A44A-4E5E-9916-8BD369899D42}">
      <dgm:prSet/>
      <dgm:spPr/>
      <dgm:t>
        <a:bodyPr/>
        <a:lstStyle/>
        <a:p>
          <a:endParaRPr lang="en-US"/>
        </a:p>
      </dgm:t>
    </dgm:pt>
    <dgm:pt modelId="{E10A1F3C-3551-4A1D-85C6-01306A744F5B}">
      <dgm:prSet custT="1"/>
      <dgm:spPr/>
      <dgm:t>
        <a:bodyPr/>
        <a:lstStyle/>
        <a:p>
          <a:r>
            <a:rPr lang="en-CA" sz="1800" dirty="0"/>
            <a:t>- Analyze the techniques applied for </a:t>
          </a:r>
          <a:r>
            <a:rPr lang="en-US" sz="1800" dirty="0"/>
            <a:t>Security Risk Assessment </a:t>
          </a:r>
        </a:p>
      </dgm:t>
    </dgm:pt>
    <dgm:pt modelId="{38226357-AC1F-4C45-96C1-163E185BF170}" type="parTrans" cxnId="{8EDE8560-6F9E-4177-A841-1CA521E8F310}">
      <dgm:prSet/>
      <dgm:spPr/>
      <dgm:t>
        <a:bodyPr/>
        <a:lstStyle/>
        <a:p>
          <a:endParaRPr lang="en-US"/>
        </a:p>
      </dgm:t>
    </dgm:pt>
    <dgm:pt modelId="{00CB3109-A89D-4FE6-B83B-1C3D10341794}" type="sibTrans" cxnId="{8EDE8560-6F9E-4177-A841-1CA521E8F310}">
      <dgm:prSet/>
      <dgm:spPr/>
      <dgm:t>
        <a:bodyPr/>
        <a:lstStyle/>
        <a:p>
          <a:endParaRPr lang="en-US"/>
        </a:p>
      </dgm:t>
    </dgm:pt>
    <dgm:pt modelId="{D50DBC17-65ED-4368-A85F-4154061A8C44}">
      <dgm:prSet custT="1"/>
      <dgm:spPr/>
      <dgm:t>
        <a:bodyPr/>
        <a:lstStyle/>
        <a:p>
          <a:r>
            <a:rPr lang="en-CA" sz="1800" dirty="0"/>
            <a:t>- </a:t>
          </a:r>
          <a:r>
            <a:rPr lang="en-US" sz="1800" dirty="0"/>
            <a:t>Discuss when to conduct a Security Risk Assessment </a:t>
          </a:r>
          <a:r>
            <a:rPr lang="en-CA" sz="1800" dirty="0"/>
            <a:t> </a:t>
          </a:r>
          <a:endParaRPr lang="en-US" sz="1800" dirty="0"/>
        </a:p>
      </dgm:t>
    </dgm:pt>
    <dgm:pt modelId="{DA8ADCFF-4645-42E7-B88F-0FCE14463890}" type="parTrans" cxnId="{A5718F56-23D4-4A83-8295-AFFB53E6075F}">
      <dgm:prSet/>
      <dgm:spPr/>
      <dgm:t>
        <a:bodyPr/>
        <a:lstStyle/>
        <a:p>
          <a:endParaRPr lang="en-US"/>
        </a:p>
      </dgm:t>
    </dgm:pt>
    <dgm:pt modelId="{B3F2DE0E-5C2B-4DE9-AD91-7ADE107F3C10}" type="sibTrans" cxnId="{A5718F56-23D4-4A83-8295-AFFB53E6075F}">
      <dgm:prSet/>
      <dgm:spPr/>
      <dgm:t>
        <a:bodyPr/>
        <a:lstStyle/>
        <a:p>
          <a:endParaRPr lang="en-US"/>
        </a:p>
      </dgm:t>
    </dgm:pt>
    <dgm:pt modelId="{0032F6CE-439E-4F14-8DD1-9FCA6A99D024}">
      <dgm:prSet custT="1"/>
      <dgm:spPr/>
      <dgm:t>
        <a:bodyPr/>
        <a:lstStyle/>
        <a:p>
          <a:r>
            <a:rPr lang="en-CA" sz="1800" dirty="0"/>
            <a:t>- Understand the security risk management approval process   </a:t>
          </a:r>
          <a:endParaRPr lang="en-US" sz="1800" dirty="0"/>
        </a:p>
      </dgm:t>
    </dgm:pt>
    <dgm:pt modelId="{8A995700-D6D1-4D7F-B6F8-4E488A6631D1}" type="parTrans" cxnId="{C330DAB7-CE56-4B85-804D-6DBA11FE2200}">
      <dgm:prSet/>
      <dgm:spPr/>
      <dgm:t>
        <a:bodyPr/>
        <a:lstStyle/>
        <a:p>
          <a:endParaRPr lang="en-US"/>
        </a:p>
      </dgm:t>
    </dgm:pt>
    <dgm:pt modelId="{E87AE281-C3F2-4598-A91C-45098D38A74D}" type="sibTrans" cxnId="{C330DAB7-CE56-4B85-804D-6DBA11FE2200}">
      <dgm:prSet/>
      <dgm:spPr/>
      <dgm:t>
        <a:bodyPr/>
        <a:lstStyle/>
        <a:p>
          <a:endParaRPr lang="en-US"/>
        </a:p>
      </dgm:t>
    </dgm:pt>
    <dgm:pt modelId="{EA8ED058-FB17-46D8-A833-9D755C6671DD}" type="pres">
      <dgm:prSet presAssocID="{C004A5F1-6837-451A-AA72-83588FA58915}" presName="root" presStyleCnt="0">
        <dgm:presLayoutVars>
          <dgm:dir/>
          <dgm:resizeHandles val="exact"/>
        </dgm:presLayoutVars>
      </dgm:prSet>
      <dgm:spPr/>
    </dgm:pt>
    <dgm:pt modelId="{3DBC8D8A-9C4B-4F98-AD6E-D699C7EDC729}" type="pres">
      <dgm:prSet presAssocID="{F491C8BA-C8C4-4FE8-852E-21939645FF9C}" presName="compNode" presStyleCnt="0"/>
      <dgm:spPr/>
    </dgm:pt>
    <dgm:pt modelId="{F8C67981-4960-484A-836F-A9620F051880}" type="pres">
      <dgm:prSet presAssocID="{F491C8BA-C8C4-4FE8-852E-21939645FF9C}" presName="bgRect" presStyleLbl="bgShp" presStyleIdx="0" presStyleCnt="8"/>
      <dgm:spPr/>
    </dgm:pt>
    <dgm:pt modelId="{7FEE4E10-0709-4103-B3BA-173254D1B94C}" type="pres">
      <dgm:prSet presAssocID="{F491C8BA-C8C4-4FE8-852E-21939645FF9C}" presName="iconRect" presStyleLbl="node1" presStyleIdx="0" presStyleCnt="8" custScaleX="150254" custLinFactX="285198" custLinFactNeighborX="3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570BC382-F3C7-45DF-BC19-807DCC894EF5}" type="pres">
      <dgm:prSet presAssocID="{F491C8BA-C8C4-4FE8-852E-21939645FF9C}" presName="spaceRect" presStyleCnt="0"/>
      <dgm:spPr/>
    </dgm:pt>
    <dgm:pt modelId="{0EE861CF-3C0D-4AFE-BD6F-BF9CFB357BCA}" type="pres">
      <dgm:prSet presAssocID="{F491C8BA-C8C4-4FE8-852E-21939645FF9C}" presName="parTx" presStyleLbl="revTx" presStyleIdx="0" presStyleCnt="8" custScaleX="48207">
        <dgm:presLayoutVars>
          <dgm:chMax val="0"/>
          <dgm:chPref val="0"/>
        </dgm:presLayoutVars>
      </dgm:prSet>
      <dgm:spPr/>
    </dgm:pt>
    <dgm:pt modelId="{4C7855A2-2F72-4524-AE7D-213F846CC24D}" type="pres">
      <dgm:prSet presAssocID="{AF21BF24-BA72-4D15-B456-B25197B877E2}" presName="sibTrans" presStyleCnt="0"/>
      <dgm:spPr/>
    </dgm:pt>
    <dgm:pt modelId="{60B39FF6-D8CF-44BC-8312-05CCAF138BEA}" type="pres">
      <dgm:prSet presAssocID="{5B4B5DEB-EC56-4560-8C7E-36B4C75AB917}" presName="compNode" presStyleCnt="0"/>
      <dgm:spPr/>
    </dgm:pt>
    <dgm:pt modelId="{CE6FD211-AFE8-4128-9918-A5C0CE8EFB7D}" type="pres">
      <dgm:prSet presAssocID="{5B4B5DEB-EC56-4560-8C7E-36B4C75AB917}" presName="bgRect" presStyleLbl="bgShp" presStyleIdx="1" presStyleCnt="8"/>
      <dgm:spPr/>
    </dgm:pt>
    <dgm:pt modelId="{3B256D37-978C-49AB-B509-8F7FF9FAD148}" type="pres">
      <dgm:prSet presAssocID="{5B4B5DEB-EC56-4560-8C7E-36B4C75AB917}"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jector"/>
        </a:ext>
      </dgm:extLst>
    </dgm:pt>
    <dgm:pt modelId="{C789DFBD-78E1-479D-BA6F-D55D85D3D72B}" type="pres">
      <dgm:prSet presAssocID="{5B4B5DEB-EC56-4560-8C7E-36B4C75AB917}" presName="spaceRect" presStyleCnt="0"/>
      <dgm:spPr/>
    </dgm:pt>
    <dgm:pt modelId="{2D6DF050-6A63-44F7-8615-444B2EF6184D}" type="pres">
      <dgm:prSet presAssocID="{5B4B5DEB-EC56-4560-8C7E-36B4C75AB917}" presName="parTx" presStyleLbl="revTx" presStyleIdx="1" presStyleCnt="8">
        <dgm:presLayoutVars>
          <dgm:chMax val="0"/>
          <dgm:chPref val="0"/>
        </dgm:presLayoutVars>
      </dgm:prSet>
      <dgm:spPr/>
    </dgm:pt>
    <dgm:pt modelId="{D0E89A2B-8C6D-4B96-BF3E-2AF53C463E88}" type="pres">
      <dgm:prSet presAssocID="{BCCDAB5D-0F24-4010-B5EC-5B5B3A29D23F}" presName="sibTrans" presStyleCnt="0"/>
      <dgm:spPr/>
    </dgm:pt>
    <dgm:pt modelId="{D0544DD1-6EBF-4B3B-802D-D421EC26EFC9}" type="pres">
      <dgm:prSet presAssocID="{1D1F4404-AE62-4752-80DD-E15CE813C66D}" presName="compNode" presStyleCnt="0"/>
      <dgm:spPr/>
    </dgm:pt>
    <dgm:pt modelId="{2944678A-D9B6-4961-A357-479BEFB40967}" type="pres">
      <dgm:prSet presAssocID="{1D1F4404-AE62-4752-80DD-E15CE813C66D}" presName="bgRect" presStyleLbl="bgShp" presStyleIdx="2" presStyleCnt="8"/>
      <dgm:spPr/>
    </dgm:pt>
    <dgm:pt modelId="{300C6CFD-AF75-476E-A575-346F0327DAE7}" type="pres">
      <dgm:prSet presAssocID="{1D1F4404-AE62-4752-80DD-E15CE813C66D}"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9C5A7587-7C87-4BAF-A5E8-83325A267C2B}" type="pres">
      <dgm:prSet presAssocID="{1D1F4404-AE62-4752-80DD-E15CE813C66D}" presName="spaceRect" presStyleCnt="0"/>
      <dgm:spPr/>
    </dgm:pt>
    <dgm:pt modelId="{77E4BC19-D8E5-4F9F-A3BF-47B4F9A7A835}" type="pres">
      <dgm:prSet presAssocID="{1D1F4404-AE62-4752-80DD-E15CE813C66D}" presName="parTx" presStyleLbl="revTx" presStyleIdx="2" presStyleCnt="8">
        <dgm:presLayoutVars>
          <dgm:chMax val="0"/>
          <dgm:chPref val="0"/>
        </dgm:presLayoutVars>
      </dgm:prSet>
      <dgm:spPr/>
    </dgm:pt>
    <dgm:pt modelId="{CA88D7BB-2EDC-4043-95C8-560EE2A5898D}" type="pres">
      <dgm:prSet presAssocID="{5CEA36EA-81C6-49D4-9710-CC22A2D1E262}" presName="sibTrans" presStyleCnt="0"/>
      <dgm:spPr/>
    </dgm:pt>
    <dgm:pt modelId="{F1D03239-2E3C-4EFC-983F-4D1818588D55}" type="pres">
      <dgm:prSet presAssocID="{F440335B-ECD4-4A44-AD82-1531BBE178EB}" presName="compNode" presStyleCnt="0"/>
      <dgm:spPr/>
    </dgm:pt>
    <dgm:pt modelId="{B6FB0E4D-5276-4BE0-BBDF-C234D5FC4DF0}" type="pres">
      <dgm:prSet presAssocID="{F440335B-ECD4-4A44-AD82-1531BBE178EB}" presName="bgRect" presStyleLbl="bgShp" presStyleIdx="3" presStyleCnt="8"/>
      <dgm:spPr/>
    </dgm:pt>
    <dgm:pt modelId="{EAAE0DA7-94D6-4014-B8FC-C331174DB280}" type="pres">
      <dgm:prSet presAssocID="{F440335B-ECD4-4A44-AD82-1531BBE178EB}"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F00420A5-7C4B-4A47-8326-FFFAC97A641F}" type="pres">
      <dgm:prSet presAssocID="{F440335B-ECD4-4A44-AD82-1531BBE178EB}" presName="spaceRect" presStyleCnt="0"/>
      <dgm:spPr/>
    </dgm:pt>
    <dgm:pt modelId="{AEC9F4AF-6B1A-41DF-8881-D3A921E29BAD}" type="pres">
      <dgm:prSet presAssocID="{F440335B-ECD4-4A44-AD82-1531BBE178EB}" presName="parTx" presStyleLbl="revTx" presStyleIdx="3" presStyleCnt="8">
        <dgm:presLayoutVars>
          <dgm:chMax val="0"/>
          <dgm:chPref val="0"/>
        </dgm:presLayoutVars>
      </dgm:prSet>
      <dgm:spPr/>
    </dgm:pt>
    <dgm:pt modelId="{EF2BD15E-7B07-4905-BE4A-94AE54C15FF5}" type="pres">
      <dgm:prSet presAssocID="{52E1814D-8641-4E06-9EA4-6566564C75DA}" presName="sibTrans" presStyleCnt="0"/>
      <dgm:spPr/>
    </dgm:pt>
    <dgm:pt modelId="{EC833D56-5159-440F-A153-E2C10617F8B5}" type="pres">
      <dgm:prSet presAssocID="{C5755EC9-485D-4CC4-A38D-731EA3250D18}" presName="compNode" presStyleCnt="0"/>
      <dgm:spPr/>
    </dgm:pt>
    <dgm:pt modelId="{BA26DBFE-60BE-4E5D-BFA6-89A02849644E}" type="pres">
      <dgm:prSet presAssocID="{C5755EC9-485D-4CC4-A38D-731EA3250D18}" presName="bgRect" presStyleLbl="bgShp" presStyleIdx="4" presStyleCnt="8"/>
      <dgm:spPr/>
    </dgm:pt>
    <dgm:pt modelId="{C0268D21-755B-430E-B06A-A553EB273C4C}" type="pres">
      <dgm:prSet presAssocID="{C5755EC9-485D-4CC4-A38D-731EA3250D18}"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31BC952E-CCB3-4843-BB99-139400C78EBA}" type="pres">
      <dgm:prSet presAssocID="{C5755EC9-485D-4CC4-A38D-731EA3250D18}" presName="spaceRect" presStyleCnt="0"/>
      <dgm:spPr/>
    </dgm:pt>
    <dgm:pt modelId="{08465F37-3F3A-4DB1-BE8B-CE4367744289}" type="pres">
      <dgm:prSet presAssocID="{C5755EC9-485D-4CC4-A38D-731EA3250D18}" presName="parTx" presStyleLbl="revTx" presStyleIdx="4" presStyleCnt="8">
        <dgm:presLayoutVars>
          <dgm:chMax val="0"/>
          <dgm:chPref val="0"/>
        </dgm:presLayoutVars>
      </dgm:prSet>
      <dgm:spPr/>
    </dgm:pt>
    <dgm:pt modelId="{504DF019-800C-4EB5-A956-A0028FE07253}" type="pres">
      <dgm:prSet presAssocID="{DC79AA9D-B478-4A85-AE52-06A8BEDD5A34}" presName="sibTrans" presStyleCnt="0"/>
      <dgm:spPr/>
    </dgm:pt>
    <dgm:pt modelId="{CAE7D14B-1A29-4BBD-953C-F77DDD3DAAD1}" type="pres">
      <dgm:prSet presAssocID="{E10A1F3C-3551-4A1D-85C6-01306A744F5B}" presName="compNode" presStyleCnt="0"/>
      <dgm:spPr/>
    </dgm:pt>
    <dgm:pt modelId="{A0DCE49A-CDAD-4CA2-B0B9-4BFCB633F44E}" type="pres">
      <dgm:prSet presAssocID="{E10A1F3C-3551-4A1D-85C6-01306A744F5B}" presName="bgRect" presStyleLbl="bgShp" presStyleIdx="5" presStyleCnt="8"/>
      <dgm:spPr/>
    </dgm:pt>
    <dgm:pt modelId="{27EBF7C7-DCB9-4D06-A495-1390A0CC63A7}" type="pres">
      <dgm:prSet presAssocID="{E10A1F3C-3551-4A1D-85C6-01306A744F5B}"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7F22A604-0CA1-48A2-A8D3-35FC75BC904D}" type="pres">
      <dgm:prSet presAssocID="{E10A1F3C-3551-4A1D-85C6-01306A744F5B}" presName="spaceRect" presStyleCnt="0"/>
      <dgm:spPr/>
    </dgm:pt>
    <dgm:pt modelId="{F6EC97DF-536F-419A-96EA-0C79B9BCA64F}" type="pres">
      <dgm:prSet presAssocID="{E10A1F3C-3551-4A1D-85C6-01306A744F5B}" presName="parTx" presStyleLbl="revTx" presStyleIdx="5" presStyleCnt="8">
        <dgm:presLayoutVars>
          <dgm:chMax val="0"/>
          <dgm:chPref val="0"/>
        </dgm:presLayoutVars>
      </dgm:prSet>
      <dgm:spPr/>
    </dgm:pt>
    <dgm:pt modelId="{FAB01A45-272C-433C-AD6D-AEEAA4D96B97}" type="pres">
      <dgm:prSet presAssocID="{00CB3109-A89D-4FE6-B83B-1C3D10341794}" presName="sibTrans" presStyleCnt="0"/>
      <dgm:spPr/>
    </dgm:pt>
    <dgm:pt modelId="{8465B622-0769-4A8B-BF50-277C747EB7A4}" type="pres">
      <dgm:prSet presAssocID="{D50DBC17-65ED-4368-A85F-4154061A8C44}" presName="compNode" presStyleCnt="0"/>
      <dgm:spPr/>
    </dgm:pt>
    <dgm:pt modelId="{2F0614A1-4E44-41BF-848B-E6FE6126F3BA}" type="pres">
      <dgm:prSet presAssocID="{D50DBC17-65ED-4368-A85F-4154061A8C44}" presName="bgRect" presStyleLbl="bgShp" presStyleIdx="6" presStyleCnt="8"/>
      <dgm:spPr/>
    </dgm:pt>
    <dgm:pt modelId="{2BF9B8C2-9EFD-417D-A28D-9B95CE1DA40A}" type="pres">
      <dgm:prSet presAssocID="{D50DBC17-65ED-4368-A85F-4154061A8C44}"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Warning"/>
        </a:ext>
      </dgm:extLst>
    </dgm:pt>
    <dgm:pt modelId="{2E8936F2-FA54-40D0-8438-65BA7AB9281F}" type="pres">
      <dgm:prSet presAssocID="{D50DBC17-65ED-4368-A85F-4154061A8C44}" presName="spaceRect" presStyleCnt="0"/>
      <dgm:spPr/>
    </dgm:pt>
    <dgm:pt modelId="{EE8312E1-1A39-4556-B685-64894664597B}" type="pres">
      <dgm:prSet presAssocID="{D50DBC17-65ED-4368-A85F-4154061A8C44}" presName="parTx" presStyleLbl="revTx" presStyleIdx="6" presStyleCnt="8">
        <dgm:presLayoutVars>
          <dgm:chMax val="0"/>
          <dgm:chPref val="0"/>
        </dgm:presLayoutVars>
      </dgm:prSet>
      <dgm:spPr/>
    </dgm:pt>
    <dgm:pt modelId="{E0489D80-FFB1-4F1E-8915-F955884D714F}" type="pres">
      <dgm:prSet presAssocID="{B3F2DE0E-5C2B-4DE9-AD91-7ADE107F3C10}" presName="sibTrans" presStyleCnt="0"/>
      <dgm:spPr/>
    </dgm:pt>
    <dgm:pt modelId="{6874313D-0CD7-43A2-9184-1257A7408FA1}" type="pres">
      <dgm:prSet presAssocID="{0032F6CE-439E-4F14-8DD1-9FCA6A99D024}" presName="compNode" presStyleCnt="0"/>
      <dgm:spPr/>
    </dgm:pt>
    <dgm:pt modelId="{E42E2856-28FA-4F79-96BE-A68641C35347}" type="pres">
      <dgm:prSet presAssocID="{0032F6CE-439E-4F14-8DD1-9FCA6A99D024}" presName="bgRect" presStyleLbl="bgShp" presStyleIdx="7" presStyleCnt="8"/>
      <dgm:spPr/>
    </dgm:pt>
    <dgm:pt modelId="{FB46282E-60D6-4CD4-9541-8BF855A98749}" type="pres">
      <dgm:prSet presAssocID="{0032F6CE-439E-4F14-8DD1-9FCA6A99D024}"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Hierarchy"/>
        </a:ext>
      </dgm:extLst>
    </dgm:pt>
    <dgm:pt modelId="{01F22BDE-B772-4869-9B9F-109A9D7DE29D}" type="pres">
      <dgm:prSet presAssocID="{0032F6CE-439E-4F14-8DD1-9FCA6A99D024}" presName="spaceRect" presStyleCnt="0"/>
      <dgm:spPr/>
    </dgm:pt>
    <dgm:pt modelId="{66589799-F40A-4C91-86DB-FD859EBDFC8B}" type="pres">
      <dgm:prSet presAssocID="{0032F6CE-439E-4F14-8DD1-9FCA6A99D024}" presName="parTx" presStyleLbl="revTx" presStyleIdx="7" presStyleCnt="8">
        <dgm:presLayoutVars>
          <dgm:chMax val="0"/>
          <dgm:chPref val="0"/>
        </dgm:presLayoutVars>
      </dgm:prSet>
      <dgm:spPr/>
    </dgm:pt>
  </dgm:ptLst>
  <dgm:cxnLst>
    <dgm:cxn modelId="{B0D8B818-7A06-469F-960B-0DB63536A4CD}" srcId="{C004A5F1-6837-451A-AA72-83588FA58915}" destId="{1D1F4404-AE62-4752-80DD-E15CE813C66D}" srcOrd="2" destOrd="0" parTransId="{78273DD3-346B-4CA8-B2D0-06A7218B613C}" sibTransId="{5CEA36EA-81C6-49D4-9710-CC22A2D1E262}"/>
    <dgm:cxn modelId="{5B22F236-8981-4A19-88CF-3F53F5CC0CB4}" type="presOf" srcId="{E10A1F3C-3551-4A1D-85C6-01306A744F5B}" destId="{F6EC97DF-536F-419A-96EA-0C79B9BCA64F}" srcOrd="0" destOrd="0" presId="urn:microsoft.com/office/officeart/2018/2/layout/IconVerticalSolidList"/>
    <dgm:cxn modelId="{8EDE8560-6F9E-4177-A841-1CA521E8F310}" srcId="{C004A5F1-6837-451A-AA72-83588FA58915}" destId="{E10A1F3C-3551-4A1D-85C6-01306A744F5B}" srcOrd="5" destOrd="0" parTransId="{38226357-AC1F-4C45-96C1-163E185BF170}" sibTransId="{00CB3109-A89D-4FE6-B83B-1C3D10341794}"/>
    <dgm:cxn modelId="{A13A8647-E9D5-4305-9DEF-C7BEA7723FFF}" type="presOf" srcId="{F440335B-ECD4-4A44-AD82-1531BBE178EB}" destId="{AEC9F4AF-6B1A-41DF-8881-D3A921E29BAD}" srcOrd="0" destOrd="0" presId="urn:microsoft.com/office/officeart/2018/2/layout/IconVerticalSolidList"/>
    <dgm:cxn modelId="{9887F54A-03BA-4855-9BD3-3506CF6DAC7E}" type="presOf" srcId="{D50DBC17-65ED-4368-A85F-4154061A8C44}" destId="{EE8312E1-1A39-4556-B685-64894664597B}" srcOrd="0" destOrd="0" presId="urn:microsoft.com/office/officeart/2018/2/layout/IconVerticalSolidList"/>
    <dgm:cxn modelId="{0927DB4D-A44A-4E5E-9916-8BD369899D42}" srcId="{C004A5F1-6837-451A-AA72-83588FA58915}" destId="{C5755EC9-485D-4CC4-A38D-731EA3250D18}" srcOrd="4" destOrd="0" parTransId="{4074E589-6972-440A-AEF6-9B44712E9932}" sibTransId="{DC79AA9D-B478-4A85-AE52-06A8BEDD5A34}"/>
    <dgm:cxn modelId="{6EC92E71-7553-4943-9C34-6CD312653725}" type="presOf" srcId="{C5755EC9-485D-4CC4-A38D-731EA3250D18}" destId="{08465F37-3F3A-4DB1-BE8B-CE4367744289}" srcOrd="0" destOrd="0" presId="urn:microsoft.com/office/officeart/2018/2/layout/IconVerticalSolidList"/>
    <dgm:cxn modelId="{A5718F56-23D4-4A83-8295-AFFB53E6075F}" srcId="{C004A5F1-6837-451A-AA72-83588FA58915}" destId="{D50DBC17-65ED-4368-A85F-4154061A8C44}" srcOrd="6" destOrd="0" parTransId="{DA8ADCFF-4645-42E7-B88F-0FCE14463890}" sibTransId="{B3F2DE0E-5C2B-4DE9-AD91-7ADE107F3C10}"/>
    <dgm:cxn modelId="{2A2F63A3-A17D-4736-878A-EA0268239DC9}" srcId="{C004A5F1-6837-451A-AA72-83588FA58915}" destId="{5B4B5DEB-EC56-4560-8C7E-36B4C75AB917}" srcOrd="1" destOrd="0" parTransId="{8FDE3C69-1F61-40AA-8794-7463C111D212}" sibTransId="{BCCDAB5D-0F24-4010-B5EC-5B5B3A29D23F}"/>
    <dgm:cxn modelId="{C330DAB7-CE56-4B85-804D-6DBA11FE2200}" srcId="{C004A5F1-6837-451A-AA72-83588FA58915}" destId="{0032F6CE-439E-4F14-8DD1-9FCA6A99D024}" srcOrd="7" destOrd="0" parTransId="{8A995700-D6D1-4D7F-B6F8-4E488A6631D1}" sibTransId="{E87AE281-C3F2-4598-A91C-45098D38A74D}"/>
    <dgm:cxn modelId="{19AA49BE-A122-459C-8AFA-EEE6221C3D27}" srcId="{C004A5F1-6837-451A-AA72-83588FA58915}" destId="{F440335B-ECD4-4A44-AD82-1531BBE178EB}" srcOrd="3" destOrd="0" parTransId="{A766BBBC-39C0-4AB0-A23F-6381D9CB44AE}" sibTransId="{52E1814D-8641-4E06-9EA4-6566564C75DA}"/>
    <dgm:cxn modelId="{6DD0AEC0-5B84-45A9-93FC-8A806DF7D76F}" type="presOf" srcId="{C004A5F1-6837-451A-AA72-83588FA58915}" destId="{EA8ED058-FB17-46D8-A833-9D755C6671DD}" srcOrd="0" destOrd="0" presId="urn:microsoft.com/office/officeart/2018/2/layout/IconVerticalSolidList"/>
    <dgm:cxn modelId="{2F443AC6-C45C-4781-9C1F-ED224B6E91C7}" srcId="{C004A5F1-6837-451A-AA72-83588FA58915}" destId="{F491C8BA-C8C4-4FE8-852E-21939645FF9C}" srcOrd="0" destOrd="0" parTransId="{6ABCF764-2CF6-4B4C-9291-E6BF80F978F0}" sibTransId="{AF21BF24-BA72-4D15-B456-B25197B877E2}"/>
    <dgm:cxn modelId="{36CAC7C9-95D6-4ECD-91DB-E1660F338B9B}" type="presOf" srcId="{F491C8BA-C8C4-4FE8-852E-21939645FF9C}" destId="{0EE861CF-3C0D-4AFE-BD6F-BF9CFB357BCA}" srcOrd="0" destOrd="0" presId="urn:microsoft.com/office/officeart/2018/2/layout/IconVerticalSolidList"/>
    <dgm:cxn modelId="{1533A0CB-6770-4DAA-9B00-FF18F858CB5C}" type="presOf" srcId="{1D1F4404-AE62-4752-80DD-E15CE813C66D}" destId="{77E4BC19-D8E5-4F9F-A3BF-47B4F9A7A835}" srcOrd="0" destOrd="0" presId="urn:microsoft.com/office/officeart/2018/2/layout/IconVerticalSolidList"/>
    <dgm:cxn modelId="{C4C812E8-D449-485D-A3D4-86B7F2A33F1C}" type="presOf" srcId="{0032F6CE-439E-4F14-8DD1-9FCA6A99D024}" destId="{66589799-F40A-4C91-86DB-FD859EBDFC8B}" srcOrd="0" destOrd="0" presId="urn:microsoft.com/office/officeart/2018/2/layout/IconVerticalSolidList"/>
    <dgm:cxn modelId="{980C96F1-1808-4E75-A514-9FEB9383A49C}" type="presOf" srcId="{5B4B5DEB-EC56-4560-8C7E-36B4C75AB917}" destId="{2D6DF050-6A63-44F7-8615-444B2EF6184D}" srcOrd="0" destOrd="0" presId="urn:microsoft.com/office/officeart/2018/2/layout/IconVerticalSolidList"/>
    <dgm:cxn modelId="{EDF9E751-282F-46AC-A377-E60A8C33A263}" type="presParOf" srcId="{EA8ED058-FB17-46D8-A833-9D755C6671DD}" destId="{3DBC8D8A-9C4B-4F98-AD6E-D699C7EDC729}" srcOrd="0" destOrd="0" presId="urn:microsoft.com/office/officeart/2018/2/layout/IconVerticalSolidList"/>
    <dgm:cxn modelId="{04BB38BA-4BA5-493C-954E-2A731A818FB0}" type="presParOf" srcId="{3DBC8D8A-9C4B-4F98-AD6E-D699C7EDC729}" destId="{F8C67981-4960-484A-836F-A9620F051880}" srcOrd="0" destOrd="0" presId="urn:microsoft.com/office/officeart/2018/2/layout/IconVerticalSolidList"/>
    <dgm:cxn modelId="{27A25226-7AE9-4FC4-89BF-8AD9F2296A4C}" type="presParOf" srcId="{3DBC8D8A-9C4B-4F98-AD6E-D699C7EDC729}" destId="{7FEE4E10-0709-4103-B3BA-173254D1B94C}" srcOrd="1" destOrd="0" presId="urn:microsoft.com/office/officeart/2018/2/layout/IconVerticalSolidList"/>
    <dgm:cxn modelId="{7FA31F94-A664-4451-9B27-6C9316311A2C}" type="presParOf" srcId="{3DBC8D8A-9C4B-4F98-AD6E-D699C7EDC729}" destId="{570BC382-F3C7-45DF-BC19-807DCC894EF5}" srcOrd="2" destOrd="0" presId="urn:microsoft.com/office/officeart/2018/2/layout/IconVerticalSolidList"/>
    <dgm:cxn modelId="{8B458EFC-F284-4536-A3DD-071599B84769}" type="presParOf" srcId="{3DBC8D8A-9C4B-4F98-AD6E-D699C7EDC729}" destId="{0EE861CF-3C0D-4AFE-BD6F-BF9CFB357BCA}" srcOrd="3" destOrd="0" presId="urn:microsoft.com/office/officeart/2018/2/layout/IconVerticalSolidList"/>
    <dgm:cxn modelId="{88BB7B1A-9CB9-4B43-BD22-CC108CB3BD21}" type="presParOf" srcId="{EA8ED058-FB17-46D8-A833-9D755C6671DD}" destId="{4C7855A2-2F72-4524-AE7D-213F846CC24D}" srcOrd="1" destOrd="0" presId="urn:microsoft.com/office/officeart/2018/2/layout/IconVerticalSolidList"/>
    <dgm:cxn modelId="{0E1B2430-3A32-47FD-A05E-8C118FE258D6}" type="presParOf" srcId="{EA8ED058-FB17-46D8-A833-9D755C6671DD}" destId="{60B39FF6-D8CF-44BC-8312-05CCAF138BEA}" srcOrd="2" destOrd="0" presId="urn:microsoft.com/office/officeart/2018/2/layout/IconVerticalSolidList"/>
    <dgm:cxn modelId="{517A07B7-A370-4194-AACC-4E90BD54A260}" type="presParOf" srcId="{60B39FF6-D8CF-44BC-8312-05CCAF138BEA}" destId="{CE6FD211-AFE8-4128-9918-A5C0CE8EFB7D}" srcOrd="0" destOrd="0" presId="urn:microsoft.com/office/officeart/2018/2/layout/IconVerticalSolidList"/>
    <dgm:cxn modelId="{C3CFFD04-91D2-4F94-B428-08A2D00CFD75}" type="presParOf" srcId="{60B39FF6-D8CF-44BC-8312-05CCAF138BEA}" destId="{3B256D37-978C-49AB-B509-8F7FF9FAD148}" srcOrd="1" destOrd="0" presId="urn:microsoft.com/office/officeart/2018/2/layout/IconVerticalSolidList"/>
    <dgm:cxn modelId="{6BED23D5-63EC-4209-81F8-AF93A13B6BA4}" type="presParOf" srcId="{60B39FF6-D8CF-44BC-8312-05CCAF138BEA}" destId="{C789DFBD-78E1-479D-BA6F-D55D85D3D72B}" srcOrd="2" destOrd="0" presId="urn:microsoft.com/office/officeart/2018/2/layout/IconVerticalSolidList"/>
    <dgm:cxn modelId="{7FD3038D-60B2-48C9-8AEC-D443495453C9}" type="presParOf" srcId="{60B39FF6-D8CF-44BC-8312-05CCAF138BEA}" destId="{2D6DF050-6A63-44F7-8615-444B2EF6184D}" srcOrd="3" destOrd="0" presId="urn:microsoft.com/office/officeart/2018/2/layout/IconVerticalSolidList"/>
    <dgm:cxn modelId="{D5B8FF33-B9A7-4118-A80B-A7EA86A5FDC8}" type="presParOf" srcId="{EA8ED058-FB17-46D8-A833-9D755C6671DD}" destId="{D0E89A2B-8C6D-4B96-BF3E-2AF53C463E88}" srcOrd="3" destOrd="0" presId="urn:microsoft.com/office/officeart/2018/2/layout/IconVerticalSolidList"/>
    <dgm:cxn modelId="{B791FDC3-A49F-4AA3-9336-30AC8AFF9C76}" type="presParOf" srcId="{EA8ED058-FB17-46D8-A833-9D755C6671DD}" destId="{D0544DD1-6EBF-4B3B-802D-D421EC26EFC9}" srcOrd="4" destOrd="0" presId="urn:microsoft.com/office/officeart/2018/2/layout/IconVerticalSolidList"/>
    <dgm:cxn modelId="{A4A3E7CB-9ED3-4616-BE75-62FB16834206}" type="presParOf" srcId="{D0544DD1-6EBF-4B3B-802D-D421EC26EFC9}" destId="{2944678A-D9B6-4961-A357-479BEFB40967}" srcOrd="0" destOrd="0" presId="urn:microsoft.com/office/officeart/2018/2/layout/IconVerticalSolidList"/>
    <dgm:cxn modelId="{83F4FF41-187F-44E7-BD5E-E0449A52BFE8}" type="presParOf" srcId="{D0544DD1-6EBF-4B3B-802D-D421EC26EFC9}" destId="{300C6CFD-AF75-476E-A575-346F0327DAE7}" srcOrd="1" destOrd="0" presId="urn:microsoft.com/office/officeart/2018/2/layout/IconVerticalSolidList"/>
    <dgm:cxn modelId="{CD809625-E602-46C7-9C96-DF5976C462CB}" type="presParOf" srcId="{D0544DD1-6EBF-4B3B-802D-D421EC26EFC9}" destId="{9C5A7587-7C87-4BAF-A5E8-83325A267C2B}" srcOrd="2" destOrd="0" presId="urn:microsoft.com/office/officeart/2018/2/layout/IconVerticalSolidList"/>
    <dgm:cxn modelId="{BECE135D-1837-45C7-8BAE-816041465E22}" type="presParOf" srcId="{D0544DD1-6EBF-4B3B-802D-D421EC26EFC9}" destId="{77E4BC19-D8E5-4F9F-A3BF-47B4F9A7A835}" srcOrd="3" destOrd="0" presId="urn:microsoft.com/office/officeart/2018/2/layout/IconVerticalSolidList"/>
    <dgm:cxn modelId="{C3B52238-53F1-4583-A094-FCC18ED137E9}" type="presParOf" srcId="{EA8ED058-FB17-46D8-A833-9D755C6671DD}" destId="{CA88D7BB-2EDC-4043-95C8-560EE2A5898D}" srcOrd="5" destOrd="0" presId="urn:microsoft.com/office/officeart/2018/2/layout/IconVerticalSolidList"/>
    <dgm:cxn modelId="{5B0C8FC9-5F85-4A68-BB4D-21CDFB16E854}" type="presParOf" srcId="{EA8ED058-FB17-46D8-A833-9D755C6671DD}" destId="{F1D03239-2E3C-4EFC-983F-4D1818588D55}" srcOrd="6" destOrd="0" presId="urn:microsoft.com/office/officeart/2018/2/layout/IconVerticalSolidList"/>
    <dgm:cxn modelId="{53FEE0FD-0C28-4F76-83AB-7C01E949F472}" type="presParOf" srcId="{F1D03239-2E3C-4EFC-983F-4D1818588D55}" destId="{B6FB0E4D-5276-4BE0-BBDF-C234D5FC4DF0}" srcOrd="0" destOrd="0" presId="urn:microsoft.com/office/officeart/2018/2/layout/IconVerticalSolidList"/>
    <dgm:cxn modelId="{388318E5-D15F-42AA-A938-3454D768752D}" type="presParOf" srcId="{F1D03239-2E3C-4EFC-983F-4D1818588D55}" destId="{EAAE0DA7-94D6-4014-B8FC-C331174DB280}" srcOrd="1" destOrd="0" presId="urn:microsoft.com/office/officeart/2018/2/layout/IconVerticalSolidList"/>
    <dgm:cxn modelId="{A0A156BC-755E-4AB0-B715-C029EFFB00E2}" type="presParOf" srcId="{F1D03239-2E3C-4EFC-983F-4D1818588D55}" destId="{F00420A5-7C4B-4A47-8326-FFFAC97A641F}" srcOrd="2" destOrd="0" presId="urn:microsoft.com/office/officeart/2018/2/layout/IconVerticalSolidList"/>
    <dgm:cxn modelId="{9CD58F72-D43B-4CF4-A28A-D1142D8F39F9}" type="presParOf" srcId="{F1D03239-2E3C-4EFC-983F-4D1818588D55}" destId="{AEC9F4AF-6B1A-41DF-8881-D3A921E29BAD}" srcOrd="3" destOrd="0" presId="urn:microsoft.com/office/officeart/2018/2/layout/IconVerticalSolidList"/>
    <dgm:cxn modelId="{D2126D7A-6416-4A0C-BBA7-8A766013198B}" type="presParOf" srcId="{EA8ED058-FB17-46D8-A833-9D755C6671DD}" destId="{EF2BD15E-7B07-4905-BE4A-94AE54C15FF5}" srcOrd="7" destOrd="0" presId="urn:microsoft.com/office/officeart/2018/2/layout/IconVerticalSolidList"/>
    <dgm:cxn modelId="{3C53730A-5FB5-4B44-8F81-4104BEC10DCD}" type="presParOf" srcId="{EA8ED058-FB17-46D8-A833-9D755C6671DD}" destId="{EC833D56-5159-440F-A153-E2C10617F8B5}" srcOrd="8" destOrd="0" presId="urn:microsoft.com/office/officeart/2018/2/layout/IconVerticalSolidList"/>
    <dgm:cxn modelId="{81E3FDD4-4A7B-4BA0-A00B-2DF98402DCFB}" type="presParOf" srcId="{EC833D56-5159-440F-A153-E2C10617F8B5}" destId="{BA26DBFE-60BE-4E5D-BFA6-89A02849644E}" srcOrd="0" destOrd="0" presId="urn:microsoft.com/office/officeart/2018/2/layout/IconVerticalSolidList"/>
    <dgm:cxn modelId="{D71E0BD9-74F0-40F1-BCB0-B588794AEE13}" type="presParOf" srcId="{EC833D56-5159-440F-A153-E2C10617F8B5}" destId="{C0268D21-755B-430E-B06A-A553EB273C4C}" srcOrd="1" destOrd="0" presId="urn:microsoft.com/office/officeart/2018/2/layout/IconVerticalSolidList"/>
    <dgm:cxn modelId="{11C93C1F-566D-4E3D-AFF6-3F2644722AA5}" type="presParOf" srcId="{EC833D56-5159-440F-A153-E2C10617F8B5}" destId="{31BC952E-CCB3-4843-BB99-139400C78EBA}" srcOrd="2" destOrd="0" presId="urn:microsoft.com/office/officeart/2018/2/layout/IconVerticalSolidList"/>
    <dgm:cxn modelId="{B1D4BA19-E479-4591-AD33-AF9BA5699094}" type="presParOf" srcId="{EC833D56-5159-440F-A153-E2C10617F8B5}" destId="{08465F37-3F3A-4DB1-BE8B-CE4367744289}" srcOrd="3" destOrd="0" presId="urn:microsoft.com/office/officeart/2018/2/layout/IconVerticalSolidList"/>
    <dgm:cxn modelId="{132D271D-F103-49D6-849B-3E04FD805888}" type="presParOf" srcId="{EA8ED058-FB17-46D8-A833-9D755C6671DD}" destId="{504DF019-800C-4EB5-A956-A0028FE07253}" srcOrd="9" destOrd="0" presId="urn:microsoft.com/office/officeart/2018/2/layout/IconVerticalSolidList"/>
    <dgm:cxn modelId="{5C5A004A-293E-42DF-BB3F-ADAB50C1482A}" type="presParOf" srcId="{EA8ED058-FB17-46D8-A833-9D755C6671DD}" destId="{CAE7D14B-1A29-4BBD-953C-F77DDD3DAAD1}" srcOrd="10" destOrd="0" presId="urn:microsoft.com/office/officeart/2018/2/layout/IconVerticalSolidList"/>
    <dgm:cxn modelId="{7BECE09F-8ECB-4890-9DBA-CAB87DA8AB8B}" type="presParOf" srcId="{CAE7D14B-1A29-4BBD-953C-F77DDD3DAAD1}" destId="{A0DCE49A-CDAD-4CA2-B0B9-4BFCB633F44E}" srcOrd="0" destOrd="0" presId="urn:microsoft.com/office/officeart/2018/2/layout/IconVerticalSolidList"/>
    <dgm:cxn modelId="{E9F827B2-34C2-40DB-BE69-B3B5918B6BE9}" type="presParOf" srcId="{CAE7D14B-1A29-4BBD-953C-F77DDD3DAAD1}" destId="{27EBF7C7-DCB9-4D06-A495-1390A0CC63A7}" srcOrd="1" destOrd="0" presId="urn:microsoft.com/office/officeart/2018/2/layout/IconVerticalSolidList"/>
    <dgm:cxn modelId="{4455C1F6-852F-4AF3-91EF-7C3EA75AB2B3}" type="presParOf" srcId="{CAE7D14B-1A29-4BBD-953C-F77DDD3DAAD1}" destId="{7F22A604-0CA1-48A2-A8D3-35FC75BC904D}" srcOrd="2" destOrd="0" presId="urn:microsoft.com/office/officeart/2018/2/layout/IconVerticalSolidList"/>
    <dgm:cxn modelId="{0B3EFD0E-717C-4821-9A07-2C4F73C6767A}" type="presParOf" srcId="{CAE7D14B-1A29-4BBD-953C-F77DDD3DAAD1}" destId="{F6EC97DF-536F-419A-96EA-0C79B9BCA64F}" srcOrd="3" destOrd="0" presId="urn:microsoft.com/office/officeart/2018/2/layout/IconVerticalSolidList"/>
    <dgm:cxn modelId="{850F1B36-0AF2-45C7-8764-8F8FFEC34315}" type="presParOf" srcId="{EA8ED058-FB17-46D8-A833-9D755C6671DD}" destId="{FAB01A45-272C-433C-AD6D-AEEAA4D96B97}" srcOrd="11" destOrd="0" presId="urn:microsoft.com/office/officeart/2018/2/layout/IconVerticalSolidList"/>
    <dgm:cxn modelId="{279B4BD5-9120-44C8-B946-9829F732E050}" type="presParOf" srcId="{EA8ED058-FB17-46D8-A833-9D755C6671DD}" destId="{8465B622-0769-4A8B-BF50-277C747EB7A4}" srcOrd="12" destOrd="0" presId="urn:microsoft.com/office/officeart/2018/2/layout/IconVerticalSolidList"/>
    <dgm:cxn modelId="{45E30AB8-89DF-4627-87C9-05C34094AA62}" type="presParOf" srcId="{8465B622-0769-4A8B-BF50-277C747EB7A4}" destId="{2F0614A1-4E44-41BF-848B-E6FE6126F3BA}" srcOrd="0" destOrd="0" presId="urn:microsoft.com/office/officeart/2018/2/layout/IconVerticalSolidList"/>
    <dgm:cxn modelId="{8A8B0406-7CD5-4FA2-A71B-2BE74EDFCD0F}" type="presParOf" srcId="{8465B622-0769-4A8B-BF50-277C747EB7A4}" destId="{2BF9B8C2-9EFD-417D-A28D-9B95CE1DA40A}" srcOrd="1" destOrd="0" presId="urn:microsoft.com/office/officeart/2018/2/layout/IconVerticalSolidList"/>
    <dgm:cxn modelId="{95AED2DB-90DF-4E73-9E41-011514EF11D3}" type="presParOf" srcId="{8465B622-0769-4A8B-BF50-277C747EB7A4}" destId="{2E8936F2-FA54-40D0-8438-65BA7AB9281F}" srcOrd="2" destOrd="0" presId="urn:microsoft.com/office/officeart/2018/2/layout/IconVerticalSolidList"/>
    <dgm:cxn modelId="{0B30169F-DF13-4DB5-B671-1629E08D4D9C}" type="presParOf" srcId="{8465B622-0769-4A8B-BF50-277C747EB7A4}" destId="{EE8312E1-1A39-4556-B685-64894664597B}" srcOrd="3" destOrd="0" presId="urn:microsoft.com/office/officeart/2018/2/layout/IconVerticalSolidList"/>
    <dgm:cxn modelId="{BD790D1B-8298-4A22-8B61-7007633C1588}" type="presParOf" srcId="{EA8ED058-FB17-46D8-A833-9D755C6671DD}" destId="{E0489D80-FFB1-4F1E-8915-F955884D714F}" srcOrd="13" destOrd="0" presId="urn:microsoft.com/office/officeart/2018/2/layout/IconVerticalSolidList"/>
    <dgm:cxn modelId="{2AE9023B-4AB9-4984-BFD7-9E91D804FCA3}" type="presParOf" srcId="{EA8ED058-FB17-46D8-A833-9D755C6671DD}" destId="{6874313D-0CD7-43A2-9184-1257A7408FA1}" srcOrd="14" destOrd="0" presId="urn:microsoft.com/office/officeart/2018/2/layout/IconVerticalSolidList"/>
    <dgm:cxn modelId="{89D6B980-FE44-4289-AEB3-616734E07FAB}" type="presParOf" srcId="{6874313D-0CD7-43A2-9184-1257A7408FA1}" destId="{E42E2856-28FA-4F79-96BE-A68641C35347}" srcOrd="0" destOrd="0" presId="urn:microsoft.com/office/officeart/2018/2/layout/IconVerticalSolidList"/>
    <dgm:cxn modelId="{D46CC48A-A57B-431F-830E-DED5539084E4}" type="presParOf" srcId="{6874313D-0CD7-43A2-9184-1257A7408FA1}" destId="{FB46282E-60D6-4CD4-9541-8BF855A98749}" srcOrd="1" destOrd="0" presId="urn:microsoft.com/office/officeart/2018/2/layout/IconVerticalSolidList"/>
    <dgm:cxn modelId="{2DB26E23-CC18-4E52-A7D5-253640BD8C8D}" type="presParOf" srcId="{6874313D-0CD7-43A2-9184-1257A7408FA1}" destId="{01F22BDE-B772-4869-9B9F-109A9D7DE29D}" srcOrd="2" destOrd="0" presId="urn:microsoft.com/office/officeart/2018/2/layout/IconVerticalSolidList"/>
    <dgm:cxn modelId="{7D9D37CA-589C-477D-818F-D3CC242DFFB6}" type="presParOf" srcId="{6874313D-0CD7-43A2-9184-1257A7408FA1}" destId="{66589799-F40A-4C91-86DB-FD859EBDFC8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6C2AC2-10D0-4C03-A9F2-DA3867AE80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7C7F264-0E9D-4F52-8DA5-A3FED7FAE425}">
      <dgm:prSet/>
      <dgm:spPr/>
      <dgm:t>
        <a:bodyPr/>
        <a:lstStyle/>
        <a:p>
          <a:r>
            <a:rPr lang="en-US" b="1"/>
            <a:t>III. </a:t>
          </a:r>
          <a:r>
            <a:rPr lang="en-US" b="1" u="sng"/>
            <a:t>Definition of SRA </a:t>
          </a:r>
          <a:endParaRPr lang="en-US"/>
        </a:p>
      </dgm:t>
    </dgm:pt>
    <dgm:pt modelId="{74DB9C0A-43E1-4505-BE1B-55672B1E77F3}" type="parTrans" cxnId="{F801CB36-BB52-44E8-8891-B5AF9A3F732F}">
      <dgm:prSet/>
      <dgm:spPr/>
      <dgm:t>
        <a:bodyPr/>
        <a:lstStyle/>
        <a:p>
          <a:endParaRPr lang="en-US"/>
        </a:p>
      </dgm:t>
    </dgm:pt>
    <dgm:pt modelId="{32319A8A-98A5-44F0-8734-57C262B985B2}" type="sibTrans" cxnId="{F801CB36-BB52-44E8-8891-B5AF9A3F732F}">
      <dgm:prSet/>
      <dgm:spPr/>
      <dgm:t>
        <a:bodyPr/>
        <a:lstStyle/>
        <a:p>
          <a:endParaRPr lang="en-US"/>
        </a:p>
      </dgm:t>
    </dgm:pt>
    <dgm:pt modelId="{075C2CB5-02C4-4007-849A-7EFC221A224F}">
      <dgm:prSet/>
      <dgm:spPr/>
      <dgm:t>
        <a:bodyPr/>
        <a:lstStyle/>
        <a:p>
          <a:r>
            <a:rPr lang="en-US"/>
            <a:t>Ongoing assessment. As part of your normal routine, you should continually assess the security situation, watching out for changes which could affect the security of staff or property and adjusting operating procedures accordingly.</a:t>
          </a:r>
        </a:p>
      </dgm:t>
    </dgm:pt>
    <dgm:pt modelId="{9B86080A-E251-4F73-AC0B-9B1A8C2D3F9A}" type="parTrans" cxnId="{CC163213-5DFD-40E6-AEB1-A4E3F912CFB1}">
      <dgm:prSet/>
      <dgm:spPr/>
      <dgm:t>
        <a:bodyPr/>
        <a:lstStyle/>
        <a:p>
          <a:endParaRPr lang="en-US"/>
        </a:p>
      </dgm:t>
    </dgm:pt>
    <dgm:pt modelId="{C679F0D9-B5DF-4667-9A50-BE7AB88F4F6A}" type="sibTrans" cxnId="{CC163213-5DFD-40E6-AEB1-A4E3F912CFB1}">
      <dgm:prSet/>
      <dgm:spPr/>
      <dgm:t>
        <a:bodyPr/>
        <a:lstStyle/>
        <a:p>
          <a:endParaRPr lang="en-US"/>
        </a:p>
      </dgm:t>
    </dgm:pt>
    <dgm:pt modelId="{8CEF26B8-6ABF-4284-8BB5-0D3BFBE000A5}">
      <dgm:prSet/>
      <dgm:spPr/>
      <dgm:t>
        <a:bodyPr/>
        <a:lstStyle/>
        <a:p>
          <a:r>
            <a:rPr lang="en-US"/>
            <a:t>Emergency assessment. In a fast-moving emergency you may have only a few moments to assess the situation before making a life-or-death decision. Taking those few moments to assess should help you to make the right decision.</a:t>
          </a:r>
        </a:p>
      </dgm:t>
    </dgm:pt>
    <dgm:pt modelId="{E1EE5106-FBB8-4275-91C2-D75B49CAA839}" type="parTrans" cxnId="{50BAAFEC-04A4-4C44-B2D5-D773181C0C4F}">
      <dgm:prSet/>
      <dgm:spPr/>
      <dgm:t>
        <a:bodyPr/>
        <a:lstStyle/>
        <a:p>
          <a:endParaRPr lang="en-US"/>
        </a:p>
      </dgm:t>
    </dgm:pt>
    <dgm:pt modelId="{224E979D-56C0-4B6D-B2E1-AB435B10488B}" type="sibTrans" cxnId="{50BAAFEC-04A4-4C44-B2D5-D773181C0C4F}">
      <dgm:prSet/>
      <dgm:spPr/>
      <dgm:t>
        <a:bodyPr/>
        <a:lstStyle/>
        <a:p>
          <a:endParaRPr lang="en-US"/>
        </a:p>
      </dgm:t>
    </dgm:pt>
    <dgm:pt modelId="{B3696ECE-93A7-4246-A808-665AC4DAAE44}" type="pres">
      <dgm:prSet presAssocID="{C66C2AC2-10D0-4C03-A9F2-DA3867AE807C}" presName="hierChild1" presStyleCnt="0">
        <dgm:presLayoutVars>
          <dgm:chPref val="1"/>
          <dgm:dir/>
          <dgm:animOne val="branch"/>
          <dgm:animLvl val="lvl"/>
          <dgm:resizeHandles/>
        </dgm:presLayoutVars>
      </dgm:prSet>
      <dgm:spPr/>
    </dgm:pt>
    <dgm:pt modelId="{D517E985-AE6F-4049-98EE-616423068504}" type="pres">
      <dgm:prSet presAssocID="{47C7F264-0E9D-4F52-8DA5-A3FED7FAE425}" presName="hierRoot1" presStyleCnt="0"/>
      <dgm:spPr/>
    </dgm:pt>
    <dgm:pt modelId="{ACB86E3F-0928-4A12-882E-1694AAF6DB46}" type="pres">
      <dgm:prSet presAssocID="{47C7F264-0E9D-4F52-8DA5-A3FED7FAE425}" presName="composite" presStyleCnt="0"/>
      <dgm:spPr/>
    </dgm:pt>
    <dgm:pt modelId="{3D007F53-03DD-49AB-A0C5-CE4E4F6C518B}" type="pres">
      <dgm:prSet presAssocID="{47C7F264-0E9D-4F52-8DA5-A3FED7FAE425}" presName="background" presStyleLbl="node0" presStyleIdx="0" presStyleCnt="1"/>
      <dgm:spPr/>
    </dgm:pt>
    <dgm:pt modelId="{C27D99A3-679C-48D9-AADE-37052EF292D4}" type="pres">
      <dgm:prSet presAssocID="{47C7F264-0E9D-4F52-8DA5-A3FED7FAE425}" presName="text" presStyleLbl="fgAcc0" presStyleIdx="0" presStyleCnt="1" custScaleY="49831" custLinFactNeighborX="1086" custLinFactNeighborY="-6647">
        <dgm:presLayoutVars>
          <dgm:chPref val="3"/>
        </dgm:presLayoutVars>
      </dgm:prSet>
      <dgm:spPr/>
    </dgm:pt>
    <dgm:pt modelId="{245A97C9-3B7A-44B7-B6F9-9073C6D4DDE2}" type="pres">
      <dgm:prSet presAssocID="{47C7F264-0E9D-4F52-8DA5-A3FED7FAE425}" presName="hierChild2" presStyleCnt="0"/>
      <dgm:spPr/>
    </dgm:pt>
    <dgm:pt modelId="{1D878C4C-B061-447E-B740-B387E39A1AC2}" type="pres">
      <dgm:prSet presAssocID="{9B86080A-E251-4F73-AC0B-9B1A8C2D3F9A}" presName="Name10" presStyleLbl="parChTrans1D2" presStyleIdx="0" presStyleCnt="2"/>
      <dgm:spPr/>
    </dgm:pt>
    <dgm:pt modelId="{B7DCE86C-999D-4C23-8CF0-5F25A324CCCE}" type="pres">
      <dgm:prSet presAssocID="{075C2CB5-02C4-4007-849A-7EFC221A224F}" presName="hierRoot2" presStyleCnt="0"/>
      <dgm:spPr/>
    </dgm:pt>
    <dgm:pt modelId="{B39A41E4-93B6-47AB-B866-3F4EB72BB0FB}" type="pres">
      <dgm:prSet presAssocID="{075C2CB5-02C4-4007-849A-7EFC221A224F}" presName="composite2" presStyleCnt="0"/>
      <dgm:spPr/>
    </dgm:pt>
    <dgm:pt modelId="{08A04F28-28C2-44A4-A162-0DBE8F0AFB53}" type="pres">
      <dgm:prSet presAssocID="{075C2CB5-02C4-4007-849A-7EFC221A224F}" presName="background2" presStyleLbl="node2" presStyleIdx="0" presStyleCnt="2"/>
      <dgm:spPr/>
    </dgm:pt>
    <dgm:pt modelId="{E6880B93-C288-4949-B9C6-743A288A580B}" type="pres">
      <dgm:prSet presAssocID="{075C2CB5-02C4-4007-849A-7EFC221A224F}" presName="text2" presStyleLbl="fgAcc2" presStyleIdx="0" presStyleCnt="2" custScaleY="143497">
        <dgm:presLayoutVars>
          <dgm:chPref val="3"/>
        </dgm:presLayoutVars>
      </dgm:prSet>
      <dgm:spPr/>
    </dgm:pt>
    <dgm:pt modelId="{A2D12536-507B-4EFE-A13C-DA5175BCA018}" type="pres">
      <dgm:prSet presAssocID="{075C2CB5-02C4-4007-849A-7EFC221A224F}" presName="hierChild3" presStyleCnt="0"/>
      <dgm:spPr/>
    </dgm:pt>
    <dgm:pt modelId="{F47BF41C-781A-4766-A84F-A0743B07F97E}" type="pres">
      <dgm:prSet presAssocID="{E1EE5106-FBB8-4275-91C2-D75B49CAA839}" presName="Name10" presStyleLbl="parChTrans1D2" presStyleIdx="1" presStyleCnt="2"/>
      <dgm:spPr/>
    </dgm:pt>
    <dgm:pt modelId="{DDC11B23-2C34-41E8-8F5E-B9F3149EE10A}" type="pres">
      <dgm:prSet presAssocID="{8CEF26B8-6ABF-4284-8BB5-0D3BFBE000A5}" presName="hierRoot2" presStyleCnt="0"/>
      <dgm:spPr/>
    </dgm:pt>
    <dgm:pt modelId="{8F68ACBE-B41E-4318-915A-F1343E86061A}" type="pres">
      <dgm:prSet presAssocID="{8CEF26B8-6ABF-4284-8BB5-0D3BFBE000A5}" presName="composite2" presStyleCnt="0"/>
      <dgm:spPr/>
    </dgm:pt>
    <dgm:pt modelId="{1C086D69-DFDD-4487-BEDB-D694A34D4561}" type="pres">
      <dgm:prSet presAssocID="{8CEF26B8-6ABF-4284-8BB5-0D3BFBE000A5}" presName="background2" presStyleLbl="node2" presStyleIdx="1" presStyleCnt="2"/>
      <dgm:spPr/>
    </dgm:pt>
    <dgm:pt modelId="{0AB99C13-13D1-4A5D-91D8-8DF732C33535}" type="pres">
      <dgm:prSet presAssocID="{8CEF26B8-6ABF-4284-8BB5-0D3BFBE000A5}" presName="text2" presStyleLbl="fgAcc2" presStyleIdx="1" presStyleCnt="2" custScaleY="143497">
        <dgm:presLayoutVars>
          <dgm:chPref val="3"/>
        </dgm:presLayoutVars>
      </dgm:prSet>
      <dgm:spPr/>
    </dgm:pt>
    <dgm:pt modelId="{28EA3F23-03E5-4207-9832-D81276FBBA9C}" type="pres">
      <dgm:prSet presAssocID="{8CEF26B8-6ABF-4284-8BB5-0D3BFBE000A5}" presName="hierChild3" presStyleCnt="0"/>
      <dgm:spPr/>
    </dgm:pt>
  </dgm:ptLst>
  <dgm:cxnLst>
    <dgm:cxn modelId="{CC163213-5DFD-40E6-AEB1-A4E3F912CFB1}" srcId="{47C7F264-0E9D-4F52-8DA5-A3FED7FAE425}" destId="{075C2CB5-02C4-4007-849A-7EFC221A224F}" srcOrd="0" destOrd="0" parTransId="{9B86080A-E251-4F73-AC0B-9B1A8C2D3F9A}" sibTransId="{C679F0D9-B5DF-4667-9A50-BE7AB88F4F6A}"/>
    <dgm:cxn modelId="{0C7F9F2C-D41C-42C6-B154-C5F800A56E9D}" type="presOf" srcId="{9B86080A-E251-4F73-AC0B-9B1A8C2D3F9A}" destId="{1D878C4C-B061-447E-B740-B387E39A1AC2}" srcOrd="0" destOrd="0" presId="urn:microsoft.com/office/officeart/2005/8/layout/hierarchy1"/>
    <dgm:cxn modelId="{F801CB36-BB52-44E8-8891-B5AF9A3F732F}" srcId="{C66C2AC2-10D0-4C03-A9F2-DA3867AE807C}" destId="{47C7F264-0E9D-4F52-8DA5-A3FED7FAE425}" srcOrd="0" destOrd="0" parTransId="{74DB9C0A-43E1-4505-BE1B-55672B1E77F3}" sibTransId="{32319A8A-98A5-44F0-8734-57C262B985B2}"/>
    <dgm:cxn modelId="{C53BDCC3-8299-47F0-A06F-54EB22959C5B}" type="presOf" srcId="{8CEF26B8-6ABF-4284-8BB5-0D3BFBE000A5}" destId="{0AB99C13-13D1-4A5D-91D8-8DF732C33535}" srcOrd="0" destOrd="0" presId="urn:microsoft.com/office/officeart/2005/8/layout/hierarchy1"/>
    <dgm:cxn modelId="{F5B5F2D0-75EE-4FAE-948D-3EE810E066BC}" type="presOf" srcId="{075C2CB5-02C4-4007-849A-7EFC221A224F}" destId="{E6880B93-C288-4949-B9C6-743A288A580B}" srcOrd="0" destOrd="0" presId="urn:microsoft.com/office/officeart/2005/8/layout/hierarchy1"/>
    <dgm:cxn modelId="{A47010DE-FA40-45B1-864B-4A76F4FB0B3D}" type="presOf" srcId="{C66C2AC2-10D0-4C03-A9F2-DA3867AE807C}" destId="{B3696ECE-93A7-4246-A808-665AC4DAAE44}" srcOrd="0" destOrd="0" presId="urn:microsoft.com/office/officeart/2005/8/layout/hierarchy1"/>
    <dgm:cxn modelId="{43A113E6-3A3D-4029-AA11-5E068734DA14}" type="presOf" srcId="{E1EE5106-FBB8-4275-91C2-D75B49CAA839}" destId="{F47BF41C-781A-4766-A84F-A0743B07F97E}" srcOrd="0" destOrd="0" presId="urn:microsoft.com/office/officeart/2005/8/layout/hierarchy1"/>
    <dgm:cxn modelId="{50BAAFEC-04A4-4C44-B2D5-D773181C0C4F}" srcId="{47C7F264-0E9D-4F52-8DA5-A3FED7FAE425}" destId="{8CEF26B8-6ABF-4284-8BB5-0D3BFBE000A5}" srcOrd="1" destOrd="0" parTransId="{E1EE5106-FBB8-4275-91C2-D75B49CAA839}" sibTransId="{224E979D-56C0-4B6D-B2E1-AB435B10488B}"/>
    <dgm:cxn modelId="{34174CF3-5AFB-40E1-B300-2FFD5D5FA3EC}" type="presOf" srcId="{47C7F264-0E9D-4F52-8DA5-A3FED7FAE425}" destId="{C27D99A3-679C-48D9-AADE-37052EF292D4}" srcOrd="0" destOrd="0" presId="urn:microsoft.com/office/officeart/2005/8/layout/hierarchy1"/>
    <dgm:cxn modelId="{15841BF4-9F2D-49A6-BB29-D4B8910D9262}" type="presParOf" srcId="{B3696ECE-93A7-4246-A808-665AC4DAAE44}" destId="{D517E985-AE6F-4049-98EE-616423068504}" srcOrd="0" destOrd="0" presId="urn:microsoft.com/office/officeart/2005/8/layout/hierarchy1"/>
    <dgm:cxn modelId="{85DBAA74-C328-4C1B-9794-EB38DBCFC30A}" type="presParOf" srcId="{D517E985-AE6F-4049-98EE-616423068504}" destId="{ACB86E3F-0928-4A12-882E-1694AAF6DB46}" srcOrd="0" destOrd="0" presId="urn:microsoft.com/office/officeart/2005/8/layout/hierarchy1"/>
    <dgm:cxn modelId="{E881106B-69F2-49CF-8672-634DAC70E561}" type="presParOf" srcId="{ACB86E3F-0928-4A12-882E-1694AAF6DB46}" destId="{3D007F53-03DD-49AB-A0C5-CE4E4F6C518B}" srcOrd="0" destOrd="0" presId="urn:microsoft.com/office/officeart/2005/8/layout/hierarchy1"/>
    <dgm:cxn modelId="{EEB65F7B-C46E-432D-B24C-17AE7AC0A96C}" type="presParOf" srcId="{ACB86E3F-0928-4A12-882E-1694AAF6DB46}" destId="{C27D99A3-679C-48D9-AADE-37052EF292D4}" srcOrd="1" destOrd="0" presId="urn:microsoft.com/office/officeart/2005/8/layout/hierarchy1"/>
    <dgm:cxn modelId="{B359DAE4-8EC7-401D-980A-BB7821798AD8}" type="presParOf" srcId="{D517E985-AE6F-4049-98EE-616423068504}" destId="{245A97C9-3B7A-44B7-B6F9-9073C6D4DDE2}" srcOrd="1" destOrd="0" presId="urn:microsoft.com/office/officeart/2005/8/layout/hierarchy1"/>
    <dgm:cxn modelId="{23D19191-97A7-4B6E-A7B7-91202583E14D}" type="presParOf" srcId="{245A97C9-3B7A-44B7-B6F9-9073C6D4DDE2}" destId="{1D878C4C-B061-447E-B740-B387E39A1AC2}" srcOrd="0" destOrd="0" presId="urn:microsoft.com/office/officeart/2005/8/layout/hierarchy1"/>
    <dgm:cxn modelId="{6AFAE5B9-42D4-49B5-9A67-3775BEF85BC0}" type="presParOf" srcId="{245A97C9-3B7A-44B7-B6F9-9073C6D4DDE2}" destId="{B7DCE86C-999D-4C23-8CF0-5F25A324CCCE}" srcOrd="1" destOrd="0" presId="urn:microsoft.com/office/officeart/2005/8/layout/hierarchy1"/>
    <dgm:cxn modelId="{C95C1631-EAF8-46D3-960C-ED6996522FC9}" type="presParOf" srcId="{B7DCE86C-999D-4C23-8CF0-5F25A324CCCE}" destId="{B39A41E4-93B6-47AB-B866-3F4EB72BB0FB}" srcOrd="0" destOrd="0" presId="urn:microsoft.com/office/officeart/2005/8/layout/hierarchy1"/>
    <dgm:cxn modelId="{9908E7BF-C0FD-4B07-AA35-06261E06B698}" type="presParOf" srcId="{B39A41E4-93B6-47AB-B866-3F4EB72BB0FB}" destId="{08A04F28-28C2-44A4-A162-0DBE8F0AFB53}" srcOrd="0" destOrd="0" presId="urn:microsoft.com/office/officeart/2005/8/layout/hierarchy1"/>
    <dgm:cxn modelId="{E48B0B87-49E2-45BA-80C2-32028EC317C1}" type="presParOf" srcId="{B39A41E4-93B6-47AB-B866-3F4EB72BB0FB}" destId="{E6880B93-C288-4949-B9C6-743A288A580B}" srcOrd="1" destOrd="0" presId="urn:microsoft.com/office/officeart/2005/8/layout/hierarchy1"/>
    <dgm:cxn modelId="{D95A3923-5273-4FD4-8C50-961E9D8C743D}" type="presParOf" srcId="{B7DCE86C-999D-4C23-8CF0-5F25A324CCCE}" destId="{A2D12536-507B-4EFE-A13C-DA5175BCA018}" srcOrd="1" destOrd="0" presId="urn:microsoft.com/office/officeart/2005/8/layout/hierarchy1"/>
    <dgm:cxn modelId="{CEF40848-92A7-4F28-9875-F904F1D3E887}" type="presParOf" srcId="{245A97C9-3B7A-44B7-B6F9-9073C6D4DDE2}" destId="{F47BF41C-781A-4766-A84F-A0743B07F97E}" srcOrd="2" destOrd="0" presId="urn:microsoft.com/office/officeart/2005/8/layout/hierarchy1"/>
    <dgm:cxn modelId="{41C54FFF-7F0F-4E2F-9CE4-88E05E222422}" type="presParOf" srcId="{245A97C9-3B7A-44B7-B6F9-9073C6D4DDE2}" destId="{DDC11B23-2C34-41E8-8F5E-B9F3149EE10A}" srcOrd="3" destOrd="0" presId="urn:microsoft.com/office/officeart/2005/8/layout/hierarchy1"/>
    <dgm:cxn modelId="{77BAC628-3FBF-4DE2-9D26-94D0C5BF0D86}" type="presParOf" srcId="{DDC11B23-2C34-41E8-8F5E-B9F3149EE10A}" destId="{8F68ACBE-B41E-4318-915A-F1343E86061A}" srcOrd="0" destOrd="0" presId="urn:microsoft.com/office/officeart/2005/8/layout/hierarchy1"/>
    <dgm:cxn modelId="{34876E28-ABEC-4474-89CB-815F544702A2}" type="presParOf" srcId="{8F68ACBE-B41E-4318-915A-F1343E86061A}" destId="{1C086D69-DFDD-4487-BEDB-D694A34D4561}" srcOrd="0" destOrd="0" presId="urn:microsoft.com/office/officeart/2005/8/layout/hierarchy1"/>
    <dgm:cxn modelId="{13AAC041-9FFB-4ED2-980D-0F0AE895C856}" type="presParOf" srcId="{8F68ACBE-B41E-4318-915A-F1343E86061A}" destId="{0AB99C13-13D1-4A5D-91D8-8DF732C33535}" srcOrd="1" destOrd="0" presId="urn:microsoft.com/office/officeart/2005/8/layout/hierarchy1"/>
    <dgm:cxn modelId="{F6E8AB0E-749F-460A-8BA7-ED28B9174823}" type="presParOf" srcId="{DDC11B23-2C34-41E8-8F5E-B9F3149EE10A}" destId="{28EA3F23-03E5-4207-9832-D81276FBBA9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476BCE-5ABF-40CE-B246-AAD8AF593A79}"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B0D8CEC1-216E-4917-B7DC-0E930010D725}">
      <dgm:prSet/>
      <dgm:spPr>
        <a:solidFill>
          <a:schemeClr val="accent2">
            <a:lumMod val="75000"/>
          </a:schemeClr>
        </a:solidFill>
      </dgm:spPr>
      <dgm:t>
        <a:bodyPr/>
        <a:lstStyle/>
        <a:p>
          <a:r>
            <a:rPr lang="en-US" b="1"/>
            <a:t>IV. </a:t>
          </a:r>
          <a:r>
            <a:rPr lang="en-US" b="1" u="sng"/>
            <a:t>Objectives of the Security Risk Assessment (SRA)  </a:t>
          </a:r>
          <a:endParaRPr lang="en-US"/>
        </a:p>
      </dgm:t>
    </dgm:pt>
    <dgm:pt modelId="{AD501FA9-DBDC-4CFB-AC92-52CA3E3558F8}" type="parTrans" cxnId="{BB59204C-FD98-4E44-8382-DC4075E1D938}">
      <dgm:prSet/>
      <dgm:spPr/>
      <dgm:t>
        <a:bodyPr/>
        <a:lstStyle/>
        <a:p>
          <a:endParaRPr lang="en-US"/>
        </a:p>
      </dgm:t>
    </dgm:pt>
    <dgm:pt modelId="{3806B6D3-3FC3-4A2C-A98D-672D783F3422}" type="sibTrans" cxnId="{BB59204C-FD98-4E44-8382-DC4075E1D938}">
      <dgm:prSet/>
      <dgm:spPr/>
      <dgm:t>
        <a:bodyPr/>
        <a:lstStyle/>
        <a:p>
          <a:endParaRPr lang="en-US"/>
        </a:p>
      </dgm:t>
    </dgm:pt>
    <dgm:pt modelId="{9E363314-0AE7-46C8-B099-C06147D2C3A4}">
      <dgm:prSet/>
      <dgm:spPr/>
      <dgm:t>
        <a:bodyPr/>
        <a:lstStyle/>
        <a:p>
          <a:r>
            <a:rPr lang="en-US"/>
            <a:t>Security risk assessments are conducted to :</a:t>
          </a:r>
        </a:p>
      </dgm:t>
    </dgm:pt>
    <dgm:pt modelId="{54A1944B-06B8-470F-90B3-2435E4991D64}" type="parTrans" cxnId="{F37216DC-B99E-4A59-A6BC-0440232AE514}">
      <dgm:prSet/>
      <dgm:spPr/>
      <dgm:t>
        <a:bodyPr/>
        <a:lstStyle/>
        <a:p>
          <a:endParaRPr lang="en-US"/>
        </a:p>
      </dgm:t>
    </dgm:pt>
    <dgm:pt modelId="{AE0E020B-CE6B-4C61-88ED-4A04730453E5}" type="sibTrans" cxnId="{F37216DC-B99E-4A59-A6BC-0440232AE514}">
      <dgm:prSet/>
      <dgm:spPr/>
      <dgm:t>
        <a:bodyPr/>
        <a:lstStyle/>
        <a:p>
          <a:endParaRPr lang="en-US"/>
        </a:p>
      </dgm:t>
    </dgm:pt>
    <dgm:pt modelId="{DFAE1228-E093-4B60-87E0-569F638B2C18}">
      <dgm:prSet/>
      <dgm:spPr/>
      <dgm:t>
        <a:bodyPr/>
        <a:lstStyle/>
        <a:p>
          <a:r>
            <a:rPr lang="en-US" dirty="0"/>
            <a:t>U</a:t>
          </a:r>
          <a:r>
            <a:rPr lang="fr-FR" dirty="0" err="1"/>
            <a:t>nderstand</a:t>
          </a:r>
          <a:r>
            <a:rPr lang="fr-FR" dirty="0"/>
            <a:t> the situation in </a:t>
          </a:r>
          <a:r>
            <a:rPr lang="fr-FR" dirty="0" err="1"/>
            <a:t>which</a:t>
          </a:r>
          <a:r>
            <a:rPr lang="fr-FR" dirty="0"/>
            <a:t> </a:t>
          </a:r>
          <a:r>
            <a:rPr lang="en-US" dirty="0"/>
            <a:t>an organization is going to implement project/program</a:t>
          </a:r>
          <a:r>
            <a:rPr lang="fr-FR" dirty="0"/>
            <a:t>. </a:t>
          </a:r>
          <a:endParaRPr lang="en-US" dirty="0"/>
        </a:p>
      </dgm:t>
    </dgm:pt>
    <dgm:pt modelId="{98F501B4-FB95-4B0D-9842-FAEEE23E9098}" type="parTrans" cxnId="{CD2165E9-5BE9-4302-B26F-04846AD2F921}">
      <dgm:prSet/>
      <dgm:spPr/>
      <dgm:t>
        <a:bodyPr/>
        <a:lstStyle/>
        <a:p>
          <a:endParaRPr lang="en-US"/>
        </a:p>
      </dgm:t>
    </dgm:pt>
    <dgm:pt modelId="{3EBC47CA-74F8-4520-98F8-0681A16A9DF7}" type="sibTrans" cxnId="{CD2165E9-5BE9-4302-B26F-04846AD2F921}">
      <dgm:prSet/>
      <dgm:spPr/>
      <dgm:t>
        <a:bodyPr/>
        <a:lstStyle/>
        <a:p>
          <a:endParaRPr lang="en-US"/>
        </a:p>
      </dgm:t>
    </dgm:pt>
    <dgm:pt modelId="{957F7C82-47BC-4196-891D-94192B0D11A8}">
      <dgm:prSet/>
      <dgm:spPr/>
      <dgm:t>
        <a:bodyPr/>
        <a:lstStyle/>
        <a:p>
          <a:r>
            <a:rPr lang="en-US"/>
            <a:t>Id</a:t>
          </a:r>
          <a:r>
            <a:rPr lang="fr-FR"/>
            <a:t>entify the actual  and potential  risks/threats to</a:t>
          </a:r>
          <a:r>
            <a:rPr lang="en-US"/>
            <a:t> an organization  </a:t>
          </a:r>
        </a:p>
      </dgm:t>
    </dgm:pt>
    <dgm:pt modelId="{856137B4-6BFF-4798-B03E-E3AD55E8CA08}" type="parTrans" cxnId="{F3A52988-FAC4-4980-9878-09B99022F942}">
      <dgm:prSet/>
      <dgm:spPr/>
      <dgm:t>
        <a:bodyPr/>
        <a:lstStyle/>
        <a:p>
          <a:endParaRPr lang="en-US"/>
        </a:p>
      </dgm:t>
    </dgm:pt>
    <dgm:pt modelId="{9F4793B4-6673-4D2A-8D53-A1F01A04507D}" type="sibTrans" cxnId="{F3A52988-FAC4-4980-9878-09B99022F942}">
      <dgm:prSet/>
      <dgm:spPr/>
      <dgm:t>
        <a:bodyPr/>
        <a:lstStyle/>
        <a:p>
          <a:endParaRPr lang="en-US"/>
        </a:p>
      </dgm:t>
    </dgm:pt>
    <dgm:pt modelId="{88977CA2-FFDF-4835-8C36-7307E2900113}">
      <dgm:prSet/>
      <dgm:spPr/>
      <dgm:t>
        <a:bodyPr/>
        <a:lstStyle/>
        <a:p>
          <a:r>
            <a:rPr lang="en-US"/>
            <a:t>D</a:t>
          </a:r>
          <a:r>
            <a:rPr lang="fr-FR"/>
            <a:t>etermine how to mitigate those risks/threats. </a:t>
          </a:r>
          <a:endParaRPr lang="en-US"/>
        </a:p>
      </dgm:t>
    </dgm:pt>
    <dgm:pt modelId="{7A07DDD6-5182-48D3-8A62-76A4E046AD2A}" type="parTrans" cxnId="{640437D0-04E9-4EA3-9307-5CFFFF08F370}">
      <dgm:prSet/>
      <dgm:spPr/>
      <dgm:t>
        <a:bodyPr/>
        <a:lstStyle/>
        <a:p>
          <a:endParaRPr lang="en-US"/>
        </a:p>
      </dgm:t>
    </dgm:pt>
    <dgm:pt modelId="{D5EA8367-190C-4EC7-8004-741A8401C34D}" type="sibTrans" cxnId="{640437D0-04E9-4EA3-9307-5CFFFF08F370}">
      <dgm:prSet/>
      <dgm:spPr/>
      <dgm:t>
        <a:bodyPr/>
        <a:lstStyle/>
        <a:p>
          <a:endParaRPr lang="en-US"/>
        </a:p>
      </dgm:t>
    </dgm:pt>
    <dgm:pt modelId="{5606C289-7B32-4072-8C6E-0742CEAE0B72}">
      <dgm:prSet/>
      <dgm:spPr/>
      <dgm:t>
        <a:bodyPr/>
        <a:lstStyle/>
        <a:p>
          <a:r>
            <a:rPr lang="en-US"/>
            <a:t>D</a:t>
          </a:r>
          <a:r>
            <a:rPr lang="fr-FR"/>
            <a:t>ecid</a:t>
          </a:r>
          <a:r>
            <a:rPr lang="en-US"/>
            <a:t>e</a:t>
          </a:r>
          <a:r>
            <a:rPr lang="fr-FR"/>
            <a:t> whether the situation is sufficiently safe for to implement. </a:t>
          </a:r>
          <a:r>
            <a:rPr lang="en-US"/>
            <a:t>  </a:t>
          </a:r>
        </a:p>
      </dgm:t>
    </dgm:pt>
    <dgm:pt modelId="{430AE3E6-5370-4658-8EC6-335C60F2A4DC}" type="parTrans" cxnId="{E89B8074-8B12-4BDC-83BA-9AAFAFD2FB23}">
      <dgm:prSet/>
      <dgm:spPr/>
      <dgm:t>
        <a:bodyPr/>
        <a:lstStyle/>
        <a:p>
          <a:endParaRPr lang="en-US"/>
        </a:p>
      </dgm:t>
    </dgm:pt>
    <dgm:pt modelId="{2C0256BC-7AE8-46A3-9C65-A5F97DBDE407}" type="sibTrans" cxnId="{E89B8074-8B12-4BDC-83BA-9AAFAFD2FB23}">
      <dgm:prSet/>
      <dgm:spPr/>
      <dgm:t>
        <a:bodyPr/>
        <a:lstStyle/>
        <a:p>
          <a:endParaRPr lang="en-US"/>
        </a:p>
      </dgm:t>
    </dgm:pt>
    <dgm:pt modelId="{E30E30CE-4524-4432-9043-80BB52DA7703}">
      <dgm:prSet/>
      <dgm:spPr/>
      <dgm:t>
        <a:bodyPr/>
        <a:lstStyle/>
        <a:p>
          <a:r>
            <a:rPr lang="fr-FR"/>
            <a:t>Decid</a:t>
          </a:r>
          <a:r>
            <a:rPr lang="en-US"/>
            <a:t>e which security documents should be in place: </a:t>
          </a:r>
          <a:r>
            <a:rPr lang="fr-FR"/>
            <a:t> operating procedures, contingency plans and other security measures</a:t>
          </a:r>
          <a:r>
            <a:rPr lang="en-US"/>
            <a:t> depending on the country/region and risk rating.</a:t>
          </a:r>
        </a:p>
      </dgm:t>
    </dgm:pt>
    <dgm:pt modelId="{7B762C9A-2D6D-489E-B776-DC9D5C2E429B}" type="parTrans" cxnId="{DB1CBE59-100F-4767-A931-2007B35DB901}">
      <dgm:prSet/>
      <dgm:spPr/>
      <dgm:t>
        <a:bodyPr/>
        <a:lstStyle/>
        <a:p>
          <a:endParaRPr lang="en-US"/>
        </a:p>
      </dgm:t>
    </dgm:pt>
    <dgm:pt modelId="{8C27B77E-09B2-4CCD-ADCC-78A125FD0B9E}" type="sibTrans" cxnId="{DB1CBE59-100F-4767-A931-2007B35DB901}">
      <dgm:prSet/>
      <dgm:spPr/>
      <dgm:t>
        <a:bodyPr/>
        <a:lstStyle/>
        <a:p>
          <a:endParaRPr lang="en-US"/>
        </a:p>
      </dgm:t>
    </dgm:pt>
    <dgm:pt modelId="{00D8FAFF-383B-46EB-86CA-7D24E1812FA4}">
      <dgm:prSet/>
      <dgm:spPr/>
      <dgm:t>
        <a:bodyPr/>
        <a:lstStyle/>
        <a:p>
          <a:r>
            <a:rPr lang="en-US"/>
            <a:t>It enables you to determine the country risk rating/level.   </a:t>
          </a:r>
        </a:p>
      </dgm:t>
    </dgm:pt>
    <dgm:pt modelId="{A7E89527-B98F-4039-93FE-24530F2E94B5}" type="parTrans" cxnId="{D8AA1915-6B5A-482C-9C2B-BC952CCA21CE}">
      <dgm:prSet/>
      <dgm:spPr/>
      <dgm:t>
        <a:bodyPr/>
        <a:lstStyle/>
        <a:p>
          <a:endParaRPr lang="en-US"/>
        </a:p>
      </dgm:t>
    </dgm:pt>
    <dgm:pt modelId="{A2882056-F171-48F4-863B-E43D14BE5C8B}" type="sibTrans" cxnId="{D8AA1915-6B5A-482C-9C2B-BC952CCA21CE}">
      <dgm:prSet/>
      <dgm:spPr/>
      <dgm:t>
        <a:bodyPr/>
        <a:lstStyle/>
        <a:p>
          <a:endParaRPr lang="en-US"/>
        </a:p>
      </dgm:t>
    </dgm:pt>
    <dgm:pt modelId="{8657EEBC-83F2-411A-B6C9-F56195C84F92}">
      <dgm:prSet/>
      <dgm:spPr/>
      <dgm:t>
        <a:bodyPr/>
        <a:lstStyle/>
        <a:p>
          <a:r>
            <a:rPr lang="en-US"/>
            <a:t>E</a:t>
          </a:r>
          <a:r>
            <a:rPr lang="fr-FR"/>
            <a:t>nable the development of appropriate mitigating measures for implementing safe and sustainable programmes.</a:t>
          </a:r>
          <a:endParaRPr lang="en-US"/>
        </a:p>
      </dgm:t>
    </dgm:pt>
    <dgm:pt modelId="{E0E105BB-A029-4248-AE01-E31C4FC320CE}" type="parTrans" cxnId="{6A283472-69DF-41A2-9EBD-62BC7A735689}">
      <dgm:prSet/>
      <dgm:spPr/>
      <dgm:t>
        <a:bodyPr/>
        <a:lstStyle/>
        <a:p>
          <a:endParaRPr lang="en-US"/>
        </a:p>
      </dgm:t>
    </dgm:pt>
    <dgm:pt modelId="{6C61D786-1899-45E4-9D7B-29A952ACA221}" type="sibTrans" cxnId="{6A283472-69DF-41A2-9EBD-62BC7A735689}">
      <dgm:prSet/>
      <dgm:spPr/>
      <dgm:t>
        <a:bodyPr/>
        <a:lstStyle/>
        <a:p>
          <a:endParaRPr lang="en-US"/>
        </a:p>
      </dgm:t>
    </dgm:pt>
    <dgm:pt modelId="{748B67C0-811E-4BF0-B29B-0FB281BE9257}" type="pres">
      <dgm:prSet presAssocID="{EB476BCE-5ABF-40CE-B246-AAD8AF593A79}" presName="hierChild1" presStyleCnt="0">
        <dgm:presLayoutVars>
          <dgm:orgChart val="1"/>
          <dgm:chPref val="1"/>
          <dgm:dir/>
          <dgm:animOne val="branch"/>
          <dgm:animLvl val="lvl"/>
          <dgm:resizeHandles/>
        </dgm:presLayoutVars>
      </dgm:prSet>
      <dgm:spPr/>
    </dgm:pt>
    <dgm:pt modelId="{D0353095-FA73-4141-9C57-A93DCA8AA0A6}" type="pres">
      <dgm:prSet presAssocID="{B0D8CEC1-216E-4917-B7DC-0E930010D725}" presName="hierRoot1" presStyleCnt="0">
        <dgm:presLayoutVars>
          <dgm:hierBranch val="init"/>
        </dgm:presLayoutVars>
      </dgm:prSet>
      <dgm:spPr/>
    </dgm:pt>
    <dgm:pt modelId="{DB0DBBAF-05E9-4DA0-952B-2788806DAD53}" type="pres">
      <dgm:prSet presAssocID="{B0D8CEC1-216E-4917-B7DC-0E930010D725}" presName="rootComposite1" presStyleCnt="0"/>
      <dgm:spPr/>
    </dgm:pt>
    <dgm:pt modelId="{65066957-075F-4613-A9AA-078222C41C47}" type="pres">
      <dgm:prSet presAssocID="{B0D8CEC1-216E-4917-B7DC-0E930010D725}" presName="rootText1" presStyleLbl="node0" presStyleIdx="0" presStyleCnt="2" custScaleX="130028" custLinFactY="-75862" custLinFactNeighborX="-10844" custLinFactNeighborY="-100000">
        <dgm:presLayoutVars>
          <dgm:chPref val="3"/>
        </dgm:presLayoutVars>
      </dgm:prSet>
      <dgm:spPr/>
    </dgm:pt>
    <dgm:pt modelId="{60063A12-27E1-43F7-828B-F957C3A8155C}" type="pres">
      <dgm:prSet presAssocID="{B0D8CEC1-216E-4917-B7DC-0E930010D725}" presName="rootConnector1" presStyleLbl="node1" presStyleIdx="0" presStyleCnt="0"/>
      <dgm:spPr/>
    </dgm:pt>
    <dgm:pt modelId="{B4D9C361-EE65-4737-A056-AC69DB7DBC75}" type="pres">
      <dgm:prSet presAssocID="{B0D8CEC1-216E-4917-B7DC-0E930010D725}" presName="hierChild2" presStyleCnt="0"/>
      <dgm:spPr/>
    </dgm:pt>
    <dgm:pt modelId="{B3E49EA3-3F6A-4B3D-8897-EDF3E1CC8156}" type="pres">
      <dgm:prSet presAssocID="{B0D8CEC1-216E-4917-B7DC-0E930010D725}" presName="hierChild3" presStyleCnt="0"/>
      <dgm:spPr/>
    </dgm:pt>
    <dgm:pt modelId="{F9A79C3D-BE5E-4007-9306-78999A161724}" type="pres">
      <dgm:prSet presAssocID="{9E363314-0AE7-46C8-B099-C06147D2C3A4}" presName="hierRoot1" presStyleCnt="0">
        <dgm:presLayoutVars>
          <dgm:hierBranch val="init"/>
        </dgm:presLayoutVars>
      </dgm:prSet>
      <dgm:spPr/>
    </dgm:pt>
    <dgm:pt modelId="{9E792E45-A477-4D15-90CB-4BD3E6135AB3}" type="pres">
      <dgm:prSet presAssocID="{9E363314-0AE7-46C8-B099-C06147D2C3A4}" presName="rootComposite1" presStyleCnt="0"/>
      <dgm:spPr/>
    </dgm:pt>
    <dgm:pt modelId="{E6C36D07-4DFB-468C-AAF2-24AEAF4B2A48}" type="pres">
      <dgm:prSet presAssocID="{9E363314-0AE7-46C8-B099-C06147D2C3A4}" presName="rootText1" presStyleLbl="node0" presStyleIdx="1" presStyleCnt="2" custScaleX="111650" custScaleY="192580" custLinFactNeighborX="2256" custLinFactNeighborY="14964">
        <dgm:presLayoutVars>
          <dgm:chPref val="3"/>
        </dgm:presLayoutVars>
      </dgm:prSet>
      <dgm:spPr/>
    </dgm:pt>
    <dgm:pt modelId="{AB2FA903-BD82-454B-BB55-3992D2262F5B}" type="pres">
      <dgm:prSet presAssocID="{9E363314-0AE7-46C8-B099-C06147D2C3A4}" presName="rootConnector1" presStyleLbl="node1" presStyleIdx="0" presStyleCnt="0"/>
      <dgm:spPr/>
    </dgm:pt>
    <dgm:pt modelId="{909C7ACC-C0F3-42D4-BA9E-A656A134C24A}" type="pres">
      <dgm:prSet presAssocID="{9E363314-0AE7-46C8-B099-C06147D2C3A4}" presName="hierChild2" presStyleCnt="0"/>
      <dgm:spPr/>
    </dgm:pt>
    <dgm:pt modelId="{CE591D29-6BAB-4CEC-A357-8AB4A65470D8}" type="pres">
      <dgm:prSet presAssocID="{98F501B4-FB95-4B0D-9842-FAEEE23E9098}" presName="Name64" presStyleLbl="parChTrans1D2" presStyleIdx="0" presStyleCnt="7"/>
      <dgm:spPr/>
    </dgm:pt>
    <dgm:pt modelId="{1D82CFD8-4971-411B-8867-47125F88666E}" type="pres">
      <dgm:prSet presAssocID="{DFAE1228-E093-4B60-87E0-569F638B2C18}" presName="hierRoot2" presStyleCnt="0">
        <dgm:presLayoutVars>
          <dgm:hierBranch val="init"/>
        </dgm:presLayoutVars>
      </dgm:prSet>
      <dgm:spPr/>
    </dgm:pt>
    <dgm:pt modelId="{CE7FE721-F5DA-4B9D-8CED-0DB7745F87E8}" type="pres">
      <dgm:prSet presAssocID="{DFAE1228-E093-4B60-87E0-569F638B2C18}" presName="rootComposite" presStyleCnt="0"/>
      <dgm:spPr/>
    </dgm:pt>
    <dgm:pt modelId="{0A8E4F5C-C144-4525-884C-FED5F581D54C}" type="pres">
      <dgm:prSet presAssocID="{DFAE1228-E093-4B60-87E0-569F638B2C18}" presName="rootText" presStyleLbl="node2" presStyleIdx="0" presStyleCnt="7" custScaleX="247502">
        <dgm:presLayoutVars>
          <dgm:chPref val="3"/>
        </dgm:presLayoutVars>
      </dgm:prSet>
      <dgm:spPr/>
    </dgm:pt>
    <dgm:pt modelId="{F58AFCE2-B40E-40D4-9BBA-297A672E572E}" type="pres">
      <dgm:prSet presAssocID="{DFAE1228-E093-4B60-87E0-569F638B2C18}" presName="rootConnector" presStyleLbl="node2" presStyleIdx="0" presStyleCnt="7"/>
      <dgm:spPr/>
    </dgm:pt>
    <dgm:pt modelId="{5E41BCA0-4E61-4C6B-A8FC-DB02F89730BF}" type="pres">
      <dgm:prSet presAssocID="{DFAE1228-E093-4B60-87E0-569F638B2C18}" presName="hierChild4" presStyleCnt="0"/>
      <dgm:spPr/>
    </dgm:pt>
    <dgm:pt modelId="{B21B2A94-F47C-43E2-8BDF-68587C21DCF8}" type="pres">
      <dgm:prSet presAssocID="{DFAE1228-E093-4B60-87E0-569F638B2C18}" presName="hierChild5" presStyleCnt="0"/>
      <dgm:spPr/>
    </dgm:pt>
    <dgm:pt modelId="{0B43F7C9-6470-444B-993B-405F9EA5EF55}" type="pres">
      <dgm:prSet presAssocID="{856137B4-6BFF-4798-B03E-E3AD55E8CA08}" presName="Name64" presStyleLbl="parChTrans1D2" presStyleIdx="1" presStyleCnt="7"/>
      <dgm:spPr/>
    </dgm:pt>
    <dgm:pt modelId="{DBC3B6EA-82F8-4974-ACCC-72C82214C478}" type="pres">
      <dgm:prSet presAssocID="{957F7C82-47BC-4196-891D-94192B0D11A8}" presName="hierRoot2" presStyleCnt="0">
        <dgm:presLayoutVars>
          <dgm:hierBranch val="init"/>
        </dgm:presLayoutVars>
      </dgm:prSet>
      <dgm:spPr/>
    </dgm:pt>
    <dgm:pt modelId="{52068780-5319-41A4-A1B5-5A6149560A71}" type="pres">
      <dgm:prSet presAssocID="{957F7C82-47BC-4196-891D-94192B0D11A8}" presName="rootComposite" presStyleCnt="0"/>
      <dgm:spPr/>
    </dgm:pt>
    <dgm:pt modelId="{006F82E9-318B-482D-B993-D0BB319F687E}" type="pres">
      <dgm:prSet presAssocID="{957F7C82-47BC-4196-891D-94192B0D11A8}" presName="rootText" presStyleLbl="node2" presStyleIdx="1" presStyleCnt="7" custScaleX="247502">
        <dgm:presLayoutVars>
          <dgm:chPref val="3"/>
        </dgm:presLayoutVars>
      </dgm:prSet>
      <dgm:spPr/>
    </dgm:pt>
    <dgm:pt modelId="{6C7A1D1B-C9DB-47A3-A788-F1C3DD39622B}" type="pres">
      <dgm:prSet presAssocID="{957F7C82-47BC-4196-891D-94192B0D11A8}" presName="rootConnector" presStyleLbl="node2" presStyleIdx="1" presStyleCnt="7"/>
      <dgm:spPr/>
    </dgm:pt>
    <dgm:pt modelId="{0C49436B-9ECB-4714-B70D-56F8DE506576}" type="pres">
      <dgm:prSet presAssocID="{957F7C82-47BC-4196-891D-94192B0D11A8}" presName="hierChild4" presStyleCnt="0"/>
      <dgm:spPr/>
    </dgm:pt>
    <dgm:pt modelId="{68B16917-4399-4545-9286-87F942A270C4}" type="pres">
      <dgm:prSet presAssocID="{957F7C82-47BC-4196-891D-94192B0D11A8}" presName="hierChild5" presStyleCnt="0"/>
      <dgm:spPr/>
    </dgm:pt>
    <dgm:pt modelId="{CEF8A082-38A0-41FC-B68E-DA88C745973F}" type="pres">
      <dgm:prSet presAssocID="{7A07DDD6-5182-48D3-8A62-76A4E046AD2A}" presName="Name64" presStyleLbl="parChTrans1D2" presStyleIdx="2" presStyleCnt="7"/>
      <dgm:spPr/>
    </dgm:pt>
    <dgm:pt modelId="{AD9BE7F1-23EC-4A58-B8CE-7EBFCF5C0F17}" type="pres">
      <dgm:prSet presAssocID="{88977CA2-FFDF-4835-8C36-7307E2900113}" presName="hierRoot2" presStyleCnt="0">
        <dgm:presLayoutVars>
          <dgm:hierBranch val="init"/>
        </dgm:presLayoutVars>
      </dgm:prSet>
      <dgm:spPr/>
    </dgm:pt>
    <dgm:pt modelId="{AAB321EC-C180-4000-85BF-0F9B82DD7EE6}" type="pres">
      <dgm:prSet presAssocID="{88977CA2-FFDF-4835-8C36-7307E2900113}" presName="rootComposite" presStyleCnt="0"/>
      <dgm:spPr/>
    </dgm:pt>
    <dgm:pt modelId="{D34F4FF6-D32B-4EAF-B39A-888FF706FC9A}" type="pres">
      <dgm:prSet presAssocID="{88977CA2-FFDF-4835-8C36-7307E2900113}" presName="rootText" presStyleLbl="node2" presStyleIdx="2" presStyleCnt="7" custScaleX="247502">
        <dgm:presLayoutVars>
          <dgm:chPref val="3"/>
        </dgm:presLayoutVars>
      </dgm:prSet>
      <dgm:spPr/>
    </dgm:pt>
    <dgm:pt modelId="{A973413B-E19F-499F-AE7E-6AD7143335D7}" type="pres">
      <dgm:prSet presAssocID="{88977CA2-FFDF-4835-8C36-7307E2900113}" presName="rootConnector" presStyleLbl="node2" presStyleIdx="2" presStyleCnt="7"/>
      <dgm:spPr/>
    </dgm:pt>
    <dgm:pt modelId="{58DB725D-8526-4F58-8B86-5DCD93981FA4}" type="pres">
      <dgm:prSet presAssocID="{88977CA2-FFDF-4835-8C36-7307E2900113}" presName="hierChild4" presStyleCnt="0"/>
      <dgm:spPr/>
    </dgm:pt>
    <dgm:pt modelId="{0D7346D6-53C4-428F-BB55-F721E9EC8618}" type="pres">
      <dgm:prSet presAssocID="{88977CA2-FFDF-4835-8C36-7307E2900113}" presName="hierChild5" presStyleCnt="0"/>
      <dgm:spPr/>
    </dgm:pt>
    <dgm:pt modelId="{F6684301-1D05-4EDC-AD5D-EDC7454E427F}" type="pres">
      <dgm:prSet presAssocID="{430AE3E6-5370-4658-8EC6-335C60F2A4DC}" presName="Name64" presStyleLbl="parChTrans1D2" presStyleIdx="3" presStyleCnt="7"/>
      <dgm:spPr/>
    </dgm:pt>
    <dgm:pt modelId="{DF4FFE4A-E2F4-4342-9F16-2CBAEDFF71F7}" type="pres">
      <dgm:prSet presAssocID="{5606C289-7B32-4072-8C6E-0742CEAE0B72}" presName="hierRoot2" presStyleCnt="0">
        <dgm:presLayoutVars>
          <dgm:hierBranch val="init"/>
        </dgm:presLayoutVars>
      </dgm:prSet>
      <dgm:spPr/>
    </dgm:pt>
    <dgm:pt modelId="{B3D594F5-BBFA-4883-937F-0DE61CF35FF2}" type="pres">
      <dgm:prSet presAssocID="{5606C289-7B32-4072-8C6E-0742CEAE0B72}" presName="rootComposite" presStyleCnt="0"/>
      <dgm:spPr/>
    </dgm:pt>
    <dgm:pt modelId="{0A7BC6BD-8FED-413F-A150-27142FB8B8A9}" type="pres">
      <dgm:prSet presAssocID="{5606C289-7B32-4072-8C6E-0742CEAE0B72}" presName="rootText" presStyleLbl="node2" presStyleIdx="3" presStyleCnt="7" custScaleX="247502">
        <dgm:presLayoutVars>
          <dgm:chPref val="3"/>
        </dgm:presLayoutVars>
      </dgm:prSet>
      <dgm:spPr/>
    </dgm:pt>
    <dgm:pt modelId="{6ACB1123-9C25-42C9-BFD8-AE42469AB167}" type="pres">
      <dgm:prSet presAssocID="{5606C289-7B32-4072-8C6E-0742CEAE0B72}" presName="rootConnector" presStyleLbl="node2" presStyleIdx="3" presStyleCnt="7"/>
      <dgm:spPr/>
    </dgm:pt>
    <dgm:pt modelId="{7D873B64-EC44-4A74-B398-9251341DAF4A}" type="pres">
      <dgm:prSet presAssocID="{5606C289-7B32-4072-8C6E-0742CEAE0B72}" presName="hierChild4" presStyleCnt="0"/>
      <dgm:spPr/>
    </dgm:pt>
    <dgm:pt modelId="{B95466C5-E904-4ED1-832F-7F0089A4C7C5}" type="pres">
      <dgm:prSet presAssocID="{5606C289-7B32-4072-8C6E-0742CEAE0B72}" presName="hierChild5" presStyleCnt="0"/>
      <dgm:spPr/>
    </dgm:pt>
    <dgm:pt modelId="{CB801A46-C510-4DDB-81B3-64A3126C835A}" type="pres">
      <dgm:prSet presAssocID="{7B762C9A-2D6D-489E-B776-DC9D5C2E429B}" presName="Name64" presStyleLbl="parChTrans1D2" presStyleIdx="4" presStyleCnt="7"/>
      <dgm:spPr/>
    </dgm:pt>
    <dgm:pt modelId="{A66921A9-AA33-4CE0-81EB-22B2BF32DD59}" type="pres">
      <dgm:prSet presAssocID="{E30E30CE-4524-4432-9043-80BB52DA7703}" presName="hierRoot2" presStyleCnt="0">
        <dgm:presLayoutVars>
          <dgm:hierBranch val="init"/>
        </dgm:presLayoutVars>
      </dgm:prSet>
      <dgm:spPr/>
    </dgm:pt>
    <dgm:pt modelId="{9B3D0B80-CF23-4DC1-8906-6A14BB88E091}" type="pres">
      <dgm:prSet presAssocID="{E30E30CE-4524-4432-9043-80BB52DA7703}" presName="rootComposite" presStyleCnt="0"/>
      <dgm:spPr/>
    </dgm:pt>
    <dgm:pt modelId="{9F22D462-0E8C-4A26-A21A-D390C0FDCE02}" type="pres">
      <dgm:prSet presAssocID="{E30E30CE-4524-4432-9043-80BB52DA7703}" presName="rootText" presStyleLbl="node2" presStyleIdx="4" presStyleCnt="7" custScaleX="247502">
        <dgm:presLayoutVars>
          <dgm:chPref val="3"/>
        </dgm:presLayoutVars>
      </dgm:prSet>
      <dgm:spPr/>
    </dgm:pt>
    <dgm:pt modelId="{E4BC40F0-5A25-45B0-8C98-D67FFB55157B}" type="pres">
      <dgm:prSet presAssocID="{E30E30CE-4524-4432-9043-80BB52DA7703}" presName="rootConnector" presStyleLbl="node2" presStyleIdx="4" presStyleCnt="7"/>
      <dgm:spPr/>
    </dgm:pt>
    <dgm:pt modelId="{B12D5E85-FAF5-450D-8416-A2CE6CE2E932}" type="pres">
      <dgm:prSet presAssocID="{E30E30CE-4524-4432-9043-80BB52DA7703}" presName="hierChild4" presStyleCnt="0"/>
      <dgm:spPr/>
    </dgm:pt>
    <dgm:pt modelId="{9854FF80-7373-40A6-BD89-CDB99CAA977C}" type="pres">
      <dgm:prSet presAssocID="{E30E30CE-4524-4432-9043-80BB52DA7703}" presName="hierChild5" presStyleCnt="0"/>
      <dgm:spPr/>
    </dgm:pt>
    <dgm:pt modelId="{18F149AC-79E0-4168-B25C-C545A1555837}" type="pres">
      <dgm:prSet presAssocID="{A7E89527-B98F-4039-93FE-24530F2E94B5}" presName="Name64" presStyleLbl="parChTrans1D2" presStyleIdx="5" presStyleCnt="7"/>
      <dgm:spPr/>
    </dgm:pt>
    <dgm:pt modelId="{28C311ED-AE29-4801-A379-5F81C6C59882}" type="pres">
      <dgm:prSet presAssocID="{00D8FAFF-383B-46EB-86CA-7D24E1812FA4}" presName="hierRoot2" presStyleCnt="0">
        <dgm:presLayoutVars>
          <dgm:hierBranch val="init"/>
        </dgm:presLayoutVars>
      </dgm:prSet>
      <dgm:spPr/>
    </dgm:pt>
    <dgm:pt modelId="{5B16BF2C-5F0C-4F5B-B3AF-C469FF242CD0}" type="pres">
      <dgm:prSet presAssocID="{00D8FAFF-383B-46EB-86CA-7D24E1812FA4}" presName="rootComposite" presStyleCnt="0"/>
      <dgm:spPr/>
    </dgm:pt>
    <dgm:pt modelId="{55423CEE-0547-4A7A-A4D9-094E2B98A6F9}" type="pres">
      <dgm:prSet presAssocID="{00D8FAFF-383B-46EB-86CA-7D24E1812FA4}" presName="rootText" presStyleLbl="node2" presStyleIdx="5" presStyleCnt="7" custScaleX="247502">
        <dgm:presLayoutVars>
          <dgm:chPref val="3"/>
        </dgm:presLayoutVars>
      </dgm:prSet>
      <dgm:spPr/>
    </dgm:pt>
    <dgm:pt modelId="{8FF9763C-5686-4B32-858D-A53E4883553A}" type="pres">
      <dgm:prSet presAssocID="{00D8FAFF-383B-46EB-86CA-7D24E1812FA4}" presName="rootConnector" presStyleLbl="node2" presStyleIdx="5" presStyleCnt="7"/>
      <dgm:spPr/>
    </dgm:pt>
    <dgm:pt modelId="{6A2BA8B3-11B2-48E7-BC58-6BDA7325CC1C}" type="pres">
      <dgm:prSet presAssocID="{00D8FAFF-383B-46EB-86CA-7D24E1812FA4}" presName="hierChild4" presStyleCnt="0"/>
      <dgm:spPr/>
    </dgm:pt>
    <dgm:pt modelId="{30ADC980-B6DD-4DA8-AE1A-59A243002E87}" type="pres">
      <dgm:prSet presAssocID="{00D8FAFF-383B-46EB-86CA-7D24E1812FA4}" presName="hierChild5" presStyleCnt="0"/>
      <dgm:spPr/>
    </dgm:pt>
    <dgm:pt modelId="{A3F1F134-C2B9-4394-BB05-EE3BCCE95ABA}" type="pres">
      <dgm:prSet presAssocID="{E0E105BB-A029-4248-AE01-E31C4FC320CE}" presName="Name64" presStyleLbl="parChTrans1D2" presStyleIdx="6" presStyleCnt="7"/>
      <dgm:spPr/>
    </dgm:pt>
    <dgm:pt modelId="{7C43CFA3-EC70-4CF0-86DE-48502FC37391}" type="pres">
      <dgm:prSet presAssocID="{8657EEBC-83F2-411A-B6C9-F56195C84F92}" presName="hierRoot2" presStyleCnt="0">
        <dgm:presLayoutVars>
          <dgm:hierBranch val="init"/>
        </dgm:presLayoutVars>
      </dgm:prSet>
      <dgm:spPr/>
    </dgm:pt>
    <dgm:pt modelId="{E9A641BD-0464-412B-A6E9-030B6A03384B}" type="pres">
      <dgm:prSet presAssocID="{8657EEBC-83F2-411A-B6C9-F56195C84F92}" presName="rootComposite" presStyleCnt="0"/>
      <dgm:spPr/>
    </dgm:pt>
    <dgm:pt modelId="{7F6162C3-D9CD-4C9D-BE4D-986F36FF4FA0}" type="pres">
      <dgm:prSet presAssocID="{8657EEBC-83F2-411A-B6C9-F56195C84F92}" presName="rootText" presStyleLbl="node2" presStyleIdx="6" presStyleCnt="7" custScaleX="247502">
        <dgm:presLayoutVars>
          <dgm:chPref val="3"/>
        </dgm:presLayoutVars>
      </dgm:prSet>
      <dgm:spPr/>
    </dgm:pt>
    <dgm:pt modelId="{E46225FE-69FD-479E-BF5B-7DA25B5D4945}" type="pres">
      <dgm:prSet presAssocID="{8657EEBC-83F2-411A-B6C9-F56195C84F92}" presName="rootConnector" presStyleLbl="node2" presStyleIdx="6" presStyleCnt="7"/>
      <dgm:spPr/>
    </dgm:pt>
    <dgm:pt modelId="{C0C16490-9D0D-475F-80F6-6E3B77AF5C6C}" type="pres">
      <dgm:prSet presAssocID="{8657EEBC-83F2-411A-B6C9-F56195C84F92}" presName="hierChild4" presStyleCnt="0"/>
      <dgm:spPr/>
    </dgm:pt>
    <dgm:pt modelId="{5204FAC3-6E7B-4876-A823-27C76EAB0A50}" type="pres">
      <dgm:prSet presAssocID="{8657EEBC-83F2-411A-B6C9-F56195C84F92}" presName="hierChild5" presStyleCnt="0"/>
      <dgm:spPr/>
    </dgm:pt>
    <dgm:pt modelId="{BAB55BD5-E960-4F56-A951-F60A6C68858F}" type="pres">
      <dgm:prSet presAssocID="{9E363314-0AE7-46C8-B099-C06147D2C3A4}" presName="hierChild3" presStyleCnt="0"/>
      <dgm:spPr/>
    </dgm:pt>
  </dgm:ptLst>
  <dgm:cxnLst>
    <dgm:cxn modelId="{C6E81607-2E7F-4BD3-854F-FAB8347E07C0}" type="presOf" srcId="{E30E30CE-4524-4432-9043-80BB52DA7703}" destId="{E4BC40F0-5A25-45B0-8C98-D67FFB55157B}" srcOrd="1" destOrd="0" presId="urn:microsoft.com/office/officeart/2009/3/layout/HorizontalOrganizationChart"/>
    <dgm:cxn modelId="{E7C73307-6AE0-4069-B0F1-C858935E43E1}" type="presOf" srcId="{5606C289-7B32-4072-8C6E-0742CEAE0B72}" destId="{0A7BC6BD-8FED-413F-A150-27142FB8B8A9}" srcOrd="0" destOrd="0" presId="urn:microsoft.com/office/officeart/2009/3/layout/HorizontalOrganizationChart"/>
    <dgm:cxn modelId="{31A51E0B-4567-4C54-BD6F-4F217120249D}" type="presOf" srcId="{00D8FAFF-383B-46EB-86CA-7D24E1812FA4}" destId="{55423CEE-0547-4A7A-A4D9-094E2B98A6F9}" srcOrd="0" destOrd="0" presId="urn:microsoft.com/office/officeart/2009/3/layout/HorizontalOrganizationChart"/>
    <dgm:cxn modelId="{08331E11-F88F-4DF2-B313-D2D482B6AD8D}" type="presOf" srcId="{9E363314-0AE7-46C8-B099-C06147D2C3A4}" destId="{AB2FA903-BD82-454B-BB55-3992D2262F5B}" srcOrd="1" destOrd="0" presId="urn:microsoft.com/office/officeart/2009/3/layout/HorizontalOrganizationChart"/>
    <dgm:cxn modelId="{D8AA1915-6B5A-482C-9C2B-BC952CCA21CE}" srcId="{9E363314-0AE7-46C8-B099-C06147D2C3A4}" destId="{00D8FAFF-383B-46EB-86CA-7D24E1812FA4}" srcOrd="5" destOrd="0" parTransId="{A7E89527-B98F-4039-93FE-24530F2E94B5}" sibTransId="{A2882056-F171-48F4-863B-E43D14BE5C8B}"/>
    <dgm:cxn modelId="{83DD771D-8CB1-498F-9121-3141790C1A78}" type="presOf" srcId="{DFAE1228-E093-4B60-87E0-569F638B2C18}" destId="{F58AFCE2-B40E-40D4-9BBA-297A672E572E}" srcOrd="1" destOrd="0" presId="urn:microsoft.com/office/officeart/2009/3/layout/HorizontalOrganizationChart"/>
    <dgm:cxn modelId="{BCFB222E-3873-460F-86DA-DB6741FB3AA3}" type="presOf" srcId="{A7E89527-B98F-4039-93FE-24530F2E94B5}" destId="{18F149AC-79E0-4168-B25C-C545A1555837}" srcOrd="0" destOrd="0" presId="urn:microsoft.com/office/officeart/2009/3/layout/HorizontalOrganizationChart"/>
    <dgm:cxn modelId="{89588A3E-26B3-4756-9796-48B13D674391}" type="presOf" srcId="{7A07DDD6-5182-48D3-8A62-76A4E046AD2A}" destId="{CEF8A082-38A0-41FC-B68E-DA88C745973F}" srcOrd="0" destOrd="0" presId="urn:microsoft.com/office/officeart/2009/3/layout/HorizontalOrganizationChart"/>
    <dgm:cxn modelId="{56986A41-DBFB-4525-8527-B0E780D38D50}" type="presOf" srcId="{88977CA2-FFDF-4835-8C36-7307E2900113}" destId="{D34F4FF6-D32B-4EAF-B39A-888FF706FC9A}" srcOrd="0" destOrd="0" presId="urn:microsoft.com/office/officeart/2009/3/layout/HorizontalOrganizationChart"/>
    <dgm:cxn modelId="{287E8D4B-AB15-4DA5-808E-16CC5390570C}" type="presOf" srcId="{7B762C9A-2D6D-489E-B776-DC9D5C2E429B}" destId="{CB801A46-C510-4DDB-81B3-64A3126C835A}" srcOrd="0" destOrd="0" presId="urn:microsoft.com/office/officeart/2009/3/layout/HorizontalOrganizationChart"/>
    <dgm:cxn modelId="{BB59204C-FD98-4E44-8382-DC4075E1D938}" srcId="{EB476BCE-5ABF-40CE-B246-AAD8AF593A79}" destId="{B0D8CEC1-216E-4917-B7DC-0E930010D725}" srcOrd="0" destOrd="0" parTransId="{AD501FA9-DBDC-4CFB-AC92-52CA3E3558F8}" sibTransId="{3806B6D3-3FC3-4A2C-A98D-672D783F3422}"/>
    <dgm:cxn modelId="{F9162F4D-FDBF-4700-AE08-F35139BB8C84}" type="presOf" srcId="{8657EEBC-83F2-411A-B6C9-F56195C84F92}" destId="{7F6162C3-D9CD-4C9D-BE4D-986F36FF4FA0}" srcOrd="0" destOrd="0" presId="urn:microsoft.com/office/officeart/2009/3/layout/HorizontalOrganizationChart"/>
    <dgm:cxn modelId="{B469836D-82B2-4751-811E-59985EDCF44A}" type="presOf" srcId="{957F7C82-47BC-4196-891D-94192B0D11A8}" destId="{006F82E9-318B-482D-B993-D0BB319F687E}" srcOrd="0" destOrd="0" presId="urn:microsoft.com/office/officeart/2009/3/layout/HorizontalOrganizationChart"/>
    <dgm:cxn modelId="{6CD8DB71-AF11-403C-A182-D3085069F5D5}" type="presOf" srcId="{B0D8CEC1-216E-4917-B7DC-0E930010D725}" destId="{60063A12-27E1-43F7-828B-F957C3A8155C}" srcOrd="1" destOrd="0" presId="urn:microsoft.com/office/officeart/2009/3/layout/HorizontalOrganizationChart"/>
    <dgm:cxn modelId="{6A283472-69DF-41A2-9EBD-62BC7A735689}" srcId="{9E363314-0AE7-46C8-B099-C06147D2C3A4}" destId="{8657EEBC-83F2-411A-B6C9-F56195C84F92}" srcOrd="6" destOrd="0" parTransId="{E0E105BB-A029-4248-AE01-E31C4FC320CE}" sibTransId="{6C61D786-1899-45E4-9D7B-29A952ACA221}"/>
    <dgm:cxn modelId="{E89B8074-8B12-4BDC-83BA-9AAFAFD2FB23}" srcId="{9E363314-0AE7-46C8-B099-C06147D2C3A4}" destId="{5606C289-7B32-4072-8C6E-0742CEAE0B72}" srcOrd="3" destOrd="0" parTransId="{430AE3E6-5370-4658-8EC6-335C60F2A4DC}" sibTransId="{2C0256BC-7AE8-46A3-9C65-A5F97DBDE407}"/>
    <dgm:cxn modelId="{DB1CBE59-100F-4767-A931-2007B35DB901}" srcId="{9E363314-0AE7-46C8-B099-C06147D2C3A4}" destId="{E30E30CE-4524-4432-9043-80BB52DA7703}" srcOrd="4" destOrd="0" parTransId="{7B762C9A-2D6D-489E-B776-DC9D5C2E429B}" sibTransId="{8C27B77E-09B2-4CCD-ADCC-78A125FD0B9E}"/>
    <dgm:cxn modelId="{FD70C67D-5694-40D6-8211-3945688644F1}" type="presOf" srcId="{957F7C82-47BC-4196-891D-94192B0D11A8}" destId="{6C7A1D1B-C9DB-47A3-A788-F1C3DD39622B}" srcOrd="1" destOrd="0" presId="urn:microsoft.com/office/officeart/2009/3/layout/HorizontalOrganizationChart"/>
    <dgm:cxn modelId="{F3A52988-FAC4-4980-9878-09B99022F942}" srcId="{9E363314-0AE7-46C8-B099-C06147D2C3A4}" destId="{957F7C82-47BC-4196-891D-94192B0D11A8}" srcOrd="1" destOrd="0" parTransId="{856137B4-6BFF-4798-B03E-E3AD55E8CA08}" sibTransId="{9F4793B4-6673-4D2A-8D53-A1F01A04507D}"/>
    <dgm:cxn modelId="{36455C9D-F972-4C00-9516-734626131A95}" type="presOf" srcId="{430AE3E6-5370-4658-8EC6-335C60F2A4DC}" destId="{F6684301-1D05-4EDC-AD5D-EDC7454E427F}" srcOrd="0" destOrd="0" presId="urn:microsoft.com/office/officeart/2009/3/layout/HorizontalOrganizationChart"/>
    <dgm:cxn modelId="{19145BA1-5AB8-40A1-AC9F-4B1A17F2FE3E}" type="presOf" srcId="{E0E105BB-A029-4248-AE01-E31C4FC320CE}" destId="{A3F1F134-C2B9-4394-BB05-EE3BCCE95ABA}" srcOrd="0" destOrd="0" presId="urn:microsoft.com/office/officeart/2009/3/layout/HorizontalOrganizationChart"/>
    <dgm:cxn modelId="{580414A5-F61E-4FFE-B82D-4B41760D5209}" type="presOf" srcId="{B0D8CEC1-216E-4917-B7DC-0E930010D725}" destId="{65066957-075F-4613-A9AA-078222C41C47}" srcOrd="0" destOrd="0" presId="urn:microsoft.com/office/officeart/2009/3/layout/HorizontalOrganizationChart"/>
    <dgm:cxn modelId="{81C4FFAC-5299-42A3-8EE7-E2E186C889F7}" type="presOf" srcId="{9E363314-0AE7-46C8-B099-C06147D2C3A4}" destId="{E6C36D07-4DFB-468C-AAF2-24AEAF4B2A48}" srcOrd="0" destOrd="0" presId="urn:microsoft.com/office/officeart/2009/3/layout/HorizontalOrganizationChart"/>
    <dgm:cxn modelId="{0ED95FAD-67B2-4A9A-AC84-9130C2F7C32E}" type="presOf" srcId="{DFAE1228-E093-4B60-87E0-569F638B2C18}" destId="{0A8E4F5C-C144-4525-884C-FED5F581D54C}" srcOrd="0" destOrd="0" presId="urn:microsoft.com/office/officeart/2009/3/layout/HorizontalOrganizationChart"/>
    <dgm:cxn modelId="{489452B1-FCBD-4885-926D-4D02B7E35F1D}" type="presOf" srcId="{88977CA2-FFDF-4835-8C36-7307E2900113}" destId="{A973413B-E19F-499F-AE7E-6AD7143335D7}" srcOrd="1" destOrd="0" presId="urn:microsoft.com/office/officeart/2009/3/layout/HorizontalOrganizationChart"/>
    <dgm:cxn modelId="{00319DB6-BA5A-4350-9722-DE87D2EAA29E}" type="presOf" srcId="{EB476BCE-5ABF-40CE-B246-AAD8AF593A79}" destId="{748B67C0-811E-4BF0-B29B-0FB281BE9257}" srcOrd="0" destOrd="0" presId="urn:microsoft.com/office/officeart/2009/3/layout/HorizontalOrganizationChart"/>
    <dgm:cxn modelId="{768E92C4-E3CE-48DF-AC16-0B686E67EF40}" type="presOf" srcId="{8657EEBC-83F2-411A-B6C9-F56195C84F92}" destId="{E46225FE-69FD-479E-BF5B-7DA25B5D4945}" srcOrd="1" destOrd="0" presId="urn:microsoft.com/office/officeart/2009/3/layout/HorizontalOrganizationChart"/>
    <dgm:cxn modelId="{FC4863CD-FF97-4CBD-8889-DD0B6670F8C0}" type="presOf" srcId="{856137B4-6BFF-4798-B03E-E3AD55E8CA08}" destId="{0B43F7C9-6470-444B-993B-405F9EA5EF55}" srcOrd="0" destOrd="0" presId="urn:microsoft.com/office/officeart/2009/3/layout/HorizontalOrganizationChart"/>
    <dgm:cxn modelId="{640437D0-04E9-4EA3-9307-5CFFFF08F370}" srcId="{9E363314-0AE7-46C8-B099-C06147D2C3A4}" destId="{88977CA2-FFDF-4835-8C36-7307E2900113}" srcOrd="2" destOrd="0" parTransId="{7A07DDD6-5182-48D3-8A62-76A4E046AD2A}" sibTransId="{D5EA8367-190C-4EC7-8004-741A8401C34D}"/>
    <dgm:cxn modelId="{757ECDD6-5C51-42E0-890D-28D9C060F4FC}" type="presOf" srcId="{98F501B4-FB95-4B0D-9842-FAEEE23E9098}" destId="{CE591D29-6BAB-4CEC-A357-8AB4A65470D8}" srcOrd="0" destOrd="0" presId="urn:microsoft.com/office/officeart/2009/3/layout/HorizontalOrganizationChart"/>
    <dgm:cxn modelId="{F37216DC-B99E-4A59-A6BC-0440232AE514}" srcId="{EB476BCE-5ABF-40CE-B246-AAD8AF593A79}" destId="{9E363314-0AE7-46C8-B099-C06147D2C3A4}" srcOrd="1" destOrd="0" parTransId="{54A1944B-06B8-470F-90B3-2435E4991D64}" sibTransId="{AE0E020B-CE6B-4C61-88ED-4A04730453E5}"/>
    <dgm:cxn modelId="{CD2165E9-5BE9-4302-B26F-04846AD2F921}" srcId="{9E363314-0AE7-46C8-B099-C06147D2C3A4}" destId="{DFAE1228-E093-4B60-87E0-569F638B2C18}" srcOrd="0" destOrd="0" parTransId="{98F501B4-FB95-4B0D-9842-FAEEE23E9098}" sibTransId="{3EBC47CA-74F8-4520-98F8-0681A16A9DF7}"/>
    <dgm:cxn modelId="{EB8DBCEB-8491-49E3-996B-39667666A625}" type="presOf" srcId="{00D8FAFF-383B-46EB-86CA-7D24E1812FA4}" destId="{8FF9763C-5686-4B32-858D-A53E4883553A}" srcOrd="1" destOrd="0" presId="urn:microsoft.com/office/officeart/2009/3/layout/HorizontalOrganizationChart"/>
    <dgm:cxn modelId="{DE6383F5-7D83-4470-AAB3-493922204052}" type="presOf" srcId="{5606C289-7B32-4072-8C6E-0742CEAE0B72}" destId="{6ACB1123-9C25-42C9-BFD8-AE42469AB167}" srcOrd="1" destOrd="0" presId="urn:microsoft.com/office/officeart/2009/3/layout/HorizontalOrganizationChart"/>
    <dgm:cxn modelId="{8702B3FA-D0D3-4160-B88B-9FC38E03B993}" type="presOf" srcId="{E30E30CE-4524-4432-9043-80BB52DA7703}" destId="{9F22D462-0E8C-4A26-A21A-D390C0FDCE02}" srcOrd="0" destOrd="0" presId="urn:microsoft.com/office/officeart/2009/3/layout/HorizontalOrganizationChart"/>
    <dgm:cxn modelId="{83C1E4B7-5477-4D7D-A774-C6E47B8B8BCE}" type="presParOf" srcId="{748B67C0-811E-4BF0-B29B-0FB281BE9257}" destId="{D0353095-FA73-4141-9C57-A93DCA8AA0A6}" srcOrd="0" destOrd="0" presId="urn:microsoft.com/office/officeart/2009/3/layout/HorizontalOrganizationChart"/>
    <dgm:cxn modelId="{80BBB0A4-5EA0-428C-92D1-62EDD7C2B437}" type="presParOf" srcId="{D0353095-FA73-4141-9C57-A93DCA8AA0A6}" destId="{DB0DBBAF-05E9-4DA0-952B-2788806DAD53}" srcOrd="0" destOrd="0" presId="urn:microsoft.com/office/officeart/2009/3/layout/HorizontalOrganizationChart"/>
    <dgm:cxn modelId="{2F289242-CD21-4FF1-8B3C-21E51782FABD}" type="presParOf" srcId="{DB0DBBAF-05E9-4DA0-952B-2788806DAD53}" destId="{65066957-075F-4613-A9AA-078222C41C47}" srcOrd="0" destOrd="0" presId="urn:microsoft.com/office/officeart/2009/3/layout/HorizontalOrganizationChart"/>
    <dgm:cxn modelId="{A802573A-84EE-4019-A445-C685D06E740E}" type="presParOf" srcId="{DB0DBBAF-05E9-4DA0-952B-2788806DAD53}" destId="{60063A12-27E1-43F7-828B-F957C3A8155C}" srcOrd="1" destOrd="0" presId="urn:microsoft.com/office/officeart/2009/3/layout/HorizontalOrganizationChart"/>
    <dgm:cxn modelId="{BD58BF72-A9D7-4D87-8835-EEB93AE06EEB}" type="presParOf" srcId="{D0353095-FA73-4141-9C57-A93DCA8AA0A6}" destId="{B4D9C361-EE65-4737-A056-AC69DB7DBC75}" srcOrd="1" destOrd="0" presId="urn:microsoft.com/office/officeart/2009/3/layout/HorizontalOrganizationChart"/>
    <dgm:cxn modelId="{11153F26-9A6D-462B-8895-C55E3F0A0779}" type="presParOf" srcId="{D0353095-FA73-4141-9C57-A93DCA8AA0A6}" destId="{B3E49EA3-3F6A-4B3D-8897-EDF3E1CC8156}" srcOrd="2" destOrd="0" presId="urn:microsoft.com/office/officeart/2009/3/layout/HorizontalOrganizationChart"/>
    <dgm:cxn modelId="{4F4AD0B2-8E38-4512-919A-84E47CF08AA6}" type="presParOf" srcId="{748B67C0-811E-4BF0-B29B-0FB281BE9257}" destId="{F9A79C3D-BE5E-4007-9306-78999A161724}" srcOrd="1" destOrd="0" presId="urn:microsoft.com/office/officeart/2009/3/layout/HorizontalOrganizationChart"/>
    <dgm:cxn modelId="{5B68D32B-E155-47E9-B3EA-72015A5EBAB5}" type="presParOf" srcId="{F9A79C3D-BE5E-4007-9306-78999A161724}" destId="{9E792E45-A477-4D15-90CB-4BD3E6135AB3}" srcOrd="0" destOrd="0" presId="urn:microsoft.com/office/officeart/2009/3/layout/HorizontalOrganizationChart"/>
    <dgm:cxn modelId="{C919DA58-A925-47B1-A345-5453E22925E2}" type="presParOf" srcId="{9E792E45-A477-4D15-90CB-4BD3E6135AB3}" destId="{E6C36D07-4DFB-468C-AAF2-24AEAF4B2A48}" srcOrd="0" destOrd="0" presId="urn:microsoft.com/office/officeart/2009/3/layout/HorizontalOrganizationChart"/>
    <dgm:cxn modelId="{9173AFDF-3696-48B7-B6B4-EABA7A9C115E}" type="presParOf" srcId="{9E792E45-A477-4D15-90CB-4BD3E6135AB3}" destId="{AB2FA903-BD82-454B-BB55-3992D2262F5B}" srcOrd="1" destOrd="0" presId="urn:microsoft.com/office/officeart/2009/3/layout/HorizontalOrganizationChart"/>
    <dgm:cxn modelId="{365071F3-171D-4F00-BC92-0A0068204048}" type="presParOf" srcId="{F9A79C3D-BE5E-4007-9306-78999A161724}" destId="{909C7ACC-C0F3-42D4-BA9E-A656A134C24A}" srcOrd="1" destOrd="0" presId="urn:microsoft.com/office/officeart/2009/3/layout/HorizontalOrganizationChart"/>
    <dgm:cxn modelId="{1E20EF78-ED34-4B69-A6FC-0E370FAEDEE3}" type="presParOf" srcId="{909C7ACC-C0F3-42D4-BA9E-A656A134C24A}" destId="{CE591D29-6BAB-4CEC-A357-8AB4A65470D8}" srcOrd="0" destOrd="0" presId="urn:microsoft.com/office/officeart/2009/3/layout/HorizontalOrganizationChart"/>
    <dgm:cxn modelId="{73A35C36-9A25-4DC0-B3AE-7C14BAC6A237}" type="presParOf" srcId="{909C7ACC-C0F3-42D4-BA9E-A656A134C24A}" destId="{1D82CFD8-4971-411B-8867-47125F88666E}" srcOrd="1" destOrd="0" presId="urn:microsoft.com/office/officeart/2009/3/layout/HorizontalOrganizationChart"/>
    <dgm:cxn modelId="{8630D104-C784-4536-B1EA-60EC46A41592}" type="presParOf" srcId="{1D82CFD8-4971-411B-8867-47125F88666E}" destId="{CE7FE721-F5DA-4B9D-8CED-0DB7745F87E8}" srcOrd="0" destOrd="0" presId="urn:microsoft.com/office/officeart/2009/3/layout/HorizontalOrganizationChart"/>
    <dgm:cxn modelId="{A629FD54-F51E-4517-B19A-26AEB04ACE51}" type="presParOf" srcId="{CE7FE721-F5DA-4B9D-8CED-0DB7745F87E8}" destId="{0A8E4F5C-C144-4525-884C-FED5F581D54C}" srcOrd="0" destOrd="0" presId="urn:microsoft.com/office/officeart/2009/3/layout/HorizontalOrganizationChart"/>
    <dgm:cxn modelId="{99FDBA23-F046-40D2-8813-29D45E0AD36C}" type="presParOf" srcId="{CE7FE721-F5DA-4B9D-8CED-0DB7745F87E8}" destId="{F58AFCE2-B40E-40D4-9BBA-297A672E572E}" srcOrd="1" destOrd="0" presId="urn:microsoft.com/office/officeart/2009/3/layout/HorizontalOrganizationChart"/>
    <dgm:cxn modelId="{F9F66681-CD03-415D-BA89-D153289FEB12}" type="presParOf" srcId="{1D82CFD8-4971-411B-8867-47125F88666E}" destId="{5E41BCA0-4E61-4C6B-A8FC-DB02F89730BF}" srcOrd="1" destOrd="0" presId="urn:microsoft.com/office/officeart/2009/3/layout/HorizontalOrganizationChart"/>
    <dgm:cxn modelId="{5F4BDAA9-FA76-477B-82B6-20A607D20A94}" type="presParOf" srcId="{1D82CFD8-4971-411B-8867-47125F88666E}" destId="{B21B2A94-F47C-43E2-8BDF-68587C21DCF8}" srcOrd="2" destOrd="0" presId="urn:microsoft.com/office/officeart/2009/3/layout/HorizontalOrganizationChart"/>
    <dgm:cxn modelId="{B6154DCD-EE6B-4B14-BEED-F5310068E1D4}" type="presParOf" srcId="{909C7ACC-C0F3-42D4-BA9E-A656A134C24A}" destId="{0B43F7C9-6470-444B-993B-405F9EA5EF55}" srcOrd="2" destOrd="0" presId="urn:microsoft.com/office/officeart/2009/3/layout/HorizontalOrganizationChart"/>
    <dgm:cxn modelId="{68E66F92-113B-4FA8-9C51-A57713997FAF}" type="presParOf" srcId="{909C7ACC-C0F3-42D4-BA9E-A656A134C24A}" destId="{DBC3B6EA-82F8-4974-ACCC-72C82214C478}" srcOrd="3" destOrd="0" presId="urn:microsoft.com/office/officeart/2009/3/layout/HorizontalOrganizationChart"/>
    <dgm:cxn modelId="{62F09E4E-9304-482A-9002-101C4E5A41E0}" type="presParOf" srcId="{DBC3B6EA-82F8-4974-ACCC-72C82214C478}" destId="{52068780-5319-41A4-A1B5-5A6149560A71}" srcOrd="0" destOrd="0" presId="urn:microsoft.com/office/officeart/2009/3/layout/HorizontalOrganizationChart"/>
    <dgm:cxn modelId="{FF0CBBE5-099B-48BE-B1B5-0E7ABF703638}" type="presParOf" srcId="{52068780-5319-41A4-A1B5-5A6149560A71}" destId="{006F82E9-318B-482D-B993-D0BB319F687E}" srcOrd="0" destOrd="0" presId="urn:microsoft.com/office/officeart/2009/3/layout/HorizontalOrganizationChart"/>
    <dgm:cxn modelId="{5D3A81A3-A95B-4E4B-90FE-BC5DBEEAE437}" type="presParOf" srcId="{52068780-5319-41A4-A1B5-5A6149560A71}" destId="{6C7A1D1B-C9DB-47A3-A788-F1C3DD39622B}" srcOrd="1" destOrd="0" presId="urn:microsoft.com/office/officeart/2009/3/layout/HorizontalOrganizationChart"/>
    <dgm:cxn modelId="{57704BFD-6528-40E1-98D5-AE1546BB20F6}" type="presParOf" srcId="{DBC3B6EA-82F8-4974-ACCC-72C82214C478}" destId="{0C49436B-9ECB-4714-B70D-56F8DE506576}" srcOrd="1" destOrd="0" presId="urn:microsoft.com/office/officeart/2009/3/layout/HorizontalOrganizationChart"/>
    <dgm:cxn modelId="{A0183D24-5930-44A2-BA52-6E4CCE0BA28C}" type="presParOf" srcId="{DBC3B6EA-82F8-4974-ACCC-72C82214C478}" destId="{68B16917-4399-4545-9286-87F942A270C4}" srcOrd="2" destOrd="0" presId="urn:microsoft.com/office/officeart/2009/3/layout/HorizontalOrganizationChart"/>
    <dgm:cxn modelId="{AFAE9C7E-8288-45C6-9BDC-17E3AB9742E7}" type="presParOf" srcId="{909C7ACC-C0F3-42D4-BA9E-A656A134C24A}" destId="{CEF8A082-38A0-41FC-B68E-DA88C745973F}" srcOrd="4" destOrd="0" presId="urn:microsoft.com/office/officeart/2009/3/layout/HorizontalOrganizationChart"/>
    <dgm:cxn modelId="{A0FA327C-AF26-4245-AF5A-8A018218C472}" type="presParOf" srcId="{909C7ACC-C0F3-42D4-BA9E-A656A134C24A}" destId="{AD9BE7F1-23EC-4A58-B8CE-7EBFCF5C0F17}" srcOrd="5" destOrd="0" presId="urn:microsoft.com/office/officeart/2009/3/layout/HorizontalOrganizationChart"/>
    <dgm:cxn modelId="{C931EB87-543C-4EBE-8680-0019D811CA58}" type="presParOf" srcId="{AD9BE7F1-23EC-4A58-B8CE-7EBFCF5C0F17}" destId="{AAB321EC-C180-4000-85BF-0F9B82DD7EE6}" srcOrd="0" destOrd="0" presId="urn:microsoft.com/office/officeart/2009/3/layout/HorizontalOrganizationChart"/>
    <dgm:cxn modelId="{832CF792-10D1-49DE-AB26-786BCA54AAAF}" type="presParOf" srcId="{AAB321EC-C180-4000-85BF-0F9B82DD7EE6}" destId="{D34F4FF6-D32B-4EAF-B39A-888FF706FC9A}" srcOrd="0" destOrd="0" presId="urn:microsoft.com/office/officeart/2009/3/layout/HorizontalOrganizationChart"/>
    <dgm:cxn modelId="{4D46EB78-F38E-4573-A7B9-D0D4B31FF52B}" type="presParOf" srcId="{AAB321EC-C180-4000-85BF-0F9B82DD7EE6}" destId="{A973413B-E19F-499F-AE7E-6AD7143335D7}" srcOrd="1" destOrd="0" presId="urn:microsoft.com/office/officeart/2009/3/layout/HorizontalOrganizationChart"/>
    <dgm:cxn modelId="{C5A7E967-086E-4F9B-8D02-A0D7BD23D216}" type="presParOf" srcId="{AD9BE7F1-23EC-4A58-B8CE-7EBFCF5C0F17}" destId="{58DB725D-8526-4F58-8B86-5DCD93981FA4}" srcOrd="1" destOrd="0" presId="urn:microsoft.com/office/officeart/2009/3/layout/HorizontalOrganizationChart"/>
    <dgm:cxn modelId="{FDFDCFE1-BCF2-40DE-8285-4B90EC0043DD}" type="presParOf" srcId="{AD9BE7F1-23EC-4A58-B8CE-7EBFCF5C0F17}" destId="{0D7346D6-53C4-428F-BB55-F721E9EC8618}" srcOrd="2" destOrd="0" presId="urn:microsoft.com/office/officeart/2009/3/layout/HorizontalOrganizationChart"/>
    <dgm:cxn modelId="{A17CEC2C-4816-4D03-8056-546A9EC4E6A8}" type="presParOf" srcId="{909C7ACC-C0F3-42D4-BA9E-A656A134C24A}" destId="{F6684301-1D05-4EDC-AD5D-EDC7454E427F}" srcOrd="6" destOrd="0" presId="urn:microsoft.com/office/officeart/2009/3/layout/HorizontalOrganizationChart"/>
    <dgm:cxn modelId="{9D74A13D-E951-40A4-9569-09333E160F23}" type="presParOf" srcId="{909C7ACC-C0F3-42D4-BA9E-A656A134C24A}" destId="{DF4FFE4A-E2F4-4342-9F16-2CBAEDFF71F7}" srcOrd="7" destOrd="0" presId="urn:microsoft.com/office/officeart/2009/3/layout/HorizontalOrganizationChart"/>
    <dgm:cxn modelId="{01FAE84C-7F9A-4CB7-8886-E52A39A0908C}" type="presParOf" srcId="{DF4FFE4A-E2F4-4342-9F16-2CBAEDFF71F7}" destId="{B3D594F5-BBFA-4883-937F-0DE61CF35FF2}" srcOrd="0" destOrd="0" presId="urn:microsoft.com/office/officeart/2009/3/layout/HorizontalOrganizationChart"/>
    <dgm:cxn modelId="{40095E33-1F62-460D-9F29-DA844DCCFB7A}" type="presParOf" srcId="{B3D594F5-BBFA-4883-937F-0DE61CF35FF2}" destId="{0A7BC6BD-8FED-413F-A150-27142FB8B8A9}" srcOrd="0" destOrd="0" presId="urn:microsoft.com/office/officeart/2009/3/layout/HorizontalOrganizationChart"/>
    <dgm:cxn modelId="{D65DC3D1-2176-4C34-B6FB-FB0694721A0F}" type="presParOf" srcId="{B3D594F5-BBFA-4883-937F-0DE61CF35FF2}" destId="{6ACB1123-9C25-42C9-BFD8-AE42469AB167}" srcOrd="1" destOrd="0" presId="urn:microsoft.com/office/officeart/2009/3/layout/HorizontalOrganizationChart"/>
    <dgm:cxn modelId="{D141403C-A3F0-4DA5-831E-CAB26A9E7CFF}" type="presParOf" srcId="{DF4FFE4A-E2F4-4342-9F16-2CBAEDFF71F7}" destId="{7D873B64-EC44-4A74-B398-9251341DAF4A}" srcOrd="1" destOrd="0" presId="urn:microsoft.com/office/officeart/2009/3/layout/HorizontalOrganizationChart"/>
    <dgm:cxn modelId="{63DAFEAD-9A93-4CAC-810E-C4F3FFF1097D}" type="presParOf" srcId="{DF4FFE4A-E2F4-4342-9F16-2CBAEDFF71F7}" destId="{B95466C5-E904-4ED1-832F-7F0089A4C7C5}" srcOrd="2" destOrd="0" presId="urn:microsoft.com/office/officeart/2009/3/layout/HorizontalOrganizationChart"/>
    <dgm:cxn modelId="{B8C69861-FCC9-4B79-89F0-AF6FCFB1B3DE}" type="presParOf" srcId="{909C7ACC-C0F3-42D4-BA9E-A656A134C24A}" destId="{CB801A46-C510-4DDB-81B3-64A3126C835A}" srcOrd="8" destOrd="0" presId="urn:microsoft.com/office/officeart/2009/3/layout/HorizontalOrganizationChart"/>
    <dgm:cxn modelId="{A00C4C59-E589-46CA-9286-B426DE347F66}" type="presParOf" srcId="{909C7ACC-C0F3-42D4-BA9E-A656A134C24A}" destId="{A66921A9-AA33-4CE0-81EB-22B2BF32DD59}" srcOrd="9" destOrd="0" presId="urn:microsoft.com/office/officeart/2009/3/layout/HorizontalOrganizationChart"/>
    <dgm:cxn modelId="{78A585AD-9C69-4ED9-B380-75268E8D22B0}" type="presParOf" srcId="{A66921A9-AA33-4CE0-81EB-22B2BF32DD59}" destId="{9B3D0B80-CF23-4DC1-8906-6A14BB88E091}" srcOrd="0" destOrd="0" presId="urn:microsoft.com/office/officeart/2009/3/layout/HorizontalOrganizationChart"/>
    <dgm:cxn modelId="{6B2FFD86-C514-4F4F-9A65-5CBBD361948E}" type="presParOf" srcId="{9B3D0B80-CF23-4DC1-8906-6A14BB88E091}" destId="{9F22D462-0E8C-4A26-A21A-D390C0FDCE02}" srcOrd="0" destOrd="0" presId="urn:microsoft.com/office/officeart/2009/3/layout/HorizontalOrganizationChart"/>
    <dgm:cxn modelId="{FC3619F4-5FA3-484F-8EBC-026043B6C9C9}" type="presParOf" srcId="{9B3D0B80-CF23-4DC1-8906-6A14BB88E091}" destId="{E4BC40F0-5A25-45B0-8C98-D67FFB55157B}" srcOrd="1" destOrd="0" presId="urn:microsoft.com/office/officeart/2009/3/layout/HorizontalOrganizationChart"/>
    <dgm:cxn modelId="{5D8BABE1-2A9D-4E92-A7C7-7FA839021014}" type="presParOf" srcId="{A66921A9-AA33-4CE0-81EB-22B2BF32DD59}" destId="{B12D5E85-FAF5-450D-8416-A2CE6CE2E932}" srcOrd="1" destOrd="0" presId="urn:microsoft.com/office/officeart/2009/3/layout/HorizontalOrganizationChart"/>
    <dgm:cxn modelId="{82ABDB09-1F12-4FAA-BA34-FDE5B9EF58A0}" type="presParOf" srcId="{A66921A9-AA33-4CE0-81EB-22B2BF32DD59}" destId="{9854FF80-7373-40A6-BD89-CDB99CAA977C}" srcOrd="2" destOrd="0" presId="urn:microsoft.com/office/officeart/2009/3/layout/HorizontalOrganizationChart"/>
    <dgm:cxn modelId="{D274954A-DA9B-4200-8ACE-320E76387067}" type="presParOf" srcId="{909C7ACC-C0F3-42D4-BA9E-A656A134C24A}" destId="{18F149AC-79E0-4168-B25C-C545A1555837}" srcOrd="10" destOrd="0" presId="urn:microsoft.com/office/officeart/2009/3/layout/HorizontalOrganizationChart"/>
    <dgm:cxn modelId="{9B207C19-6234-4139-85A6-C69861D9EE10}" type="presParOf" srcId="{909C7ACC-C0F3-42D4-BA9E-A656A134C24A}" destId="{28C311ED-AE29-4801-A379-5F81C6C59882}" srcOrd="11" destOrd="0" presId="urn:microsoft.com/office/officeart/2009/3/layout/HorizontalOrganizationChart"/>
    <dgm:cxn modelId="{2004B7EB-F120-4F1E-96A1-5BCA7A974FA3}" type="presParOf" srcId="{28C311ED-AE29-4801-A379-5F81C6C59882}" destId="{5B16BF2C-5F0C-4F5B-B3AF-C469FF242CD0}" srcOrd="0" destOrd="0" presId="urn:microsoft.com/office/officeart/2009/3/layout/HorizontalOrganizationChart"/>
    <dgm:cxn modelId="{A9AA626F-BADC-4F8C-BDA5-F96F530F9371}" type="presParOf" srcId="{5B16BF2C-5F0C-4F5B-B3AF-C469FF242CD0}" destId="{55423CEE-0547-4A7A-A4D9-094E2B98A6F9}" srcOrd="0" destOrd="0" presId="urn:microsoft.com/office/officeart/2009/3/layout/HorizontalOrganizationChart"/>
    <dgm:cxn modelId="{27100F15-208A-49FD-BC61-747C367658C8}" type="presParOf" srcId="{5B16BF2C-5F0C-4F5B-B3AF-C469FF242CD0}" destId="{8FF9763C-5686-4B32-858D-A53E4883553A}" srcOrd="1" destOrd="0" presId="urn:microsoft.com/office/officeart/2009/3/layout/HorizontalOrganizationChart"/>
    <dgm:cxn modelId="{44FB5958-87B5-4309-990D-370997A9A2A2}" type="presParOf" srcId="{28C311ED-AE29-4801-A379-5F81C6C59882}" destId="{6A2BA8B3-11B2-48E7-BC58-6BDA7325CC1C}" srcOrd="1" destOrd="0" presId="urn:microsoft.com/office/officeart/2009/3/layout/HorizontalOrganizationChart"/>
    <dgm:cxn modelId="{1C0F6D9E-497D-47EB-83FC-90323EE741BA}" type="presParOf" srcId="{28C311ED-AE29-4801-A379-5F81C6C59882}" destId="{30ADC980-B6DD-4DA8-AE1A-59A243002E87}" srcOrd="2" destOrd="0" presId="urn:microsoft.com/office/officeart/2009/3/layout/HorizontalOrganizationChart"/>
    <dgm:cxn modelId="{6B8CD59F-39C3-441E-80FE-8377950490EB}" type="presParOf" srcId="{909C7ACC-C0F3-42D4-BA9E-A656A134C24A}" destId="{A3F1F134-C2B9-4394-BB05-EE3BCCE95ABA}" srcOrd="12" destOrd="0" presId="urn:microsoft.com/office/officeart/2009/3/layout/HorizontalOrganizationChart"/>
    <dgm:cxn modelId="{8589894E-0987-4220-91A2-902CE46F512A}" type="presParOf" srcId="{909C7ACC-C0F3-42D4-BA9E-A656A134C24A}" destId="{7C43CFA3-EC70-4CF0-86DE-48502FC37391}" srcOrd="13" destOrd="0" presId="urn:microsoft.com/office/officeart/2009/3/layout/HorizontalOrganizationChart"/>
    <dgm:cxn modelId="{B3E2C7A5-5CA8-4A27-AF57-A3462CA1F233}" type="presParOf" srcId="{7C43CFA3-EC70-4CF0-86DE-48502FC37391}" destId="{E9A641BD-0464-412B-A6E9-030B6A03384B}" srcOrd="0" destOrd="0" presId="urn:microsoft.com/office/officeart/2009/3/layout/HorizontalOrganizationChart"/>
    <dgm:cxn modelId="{B32C7A7D-3FD5-42FD-8F03-C3E473DFEBE8}" type="presParOf" srcId="{E9A641BD-0464-412B-A6E9-030B6A03384B}" destId="{7F6162C3-D9CD-4C9D-BE4D-986F36FF4FA0}" srcOrd="0" destOrd="0" presId="urn:microsoft.com/office/officeart/2009/3/layout/HorizontalOrganizationChart"/>
    <dgm:cxn modelId="{2CD90C6D-17A4-49A1-BC67-3B0A7CDA3CB1}" type="presParOf" srcId="{E9A641BD-0464-412B-A6E9-030B6A03384B}" destId="{E46225FE-69FD-479E-BF5B-7DA25B5D4945}" srcOrd="1" destOrd="0" presId="urn:microsoft.com/office/officeart/2009/3/layout/HorizontalOrganizationChart"/>
    <dgm:cxn modelId="{32220ABA-12C0-41B2-A25A-469EF1ACF9A6}" type="presParOf" srcId="{7C43CFA3-EC70-4CF0-86DE-48502FC37391}" destId="{C0C16490-9D0D-475F-80F6-6E3B77AF5C6C}" srcOrd="1" destOrd="0" presId="urn:microsoft.com/office/officeart/2009/3/layout/HorizontalOrganizationChart"/>
    <dgm:cxn modelId="{A0294A24-7675-46D2-9A7A-CBE528279DBF}" type="presParOf" srcId="{7C43CFA3-EC70-4CF0-86DE-48502FC37391}" destId="{5204FAC3-6E7B-4876-A823-27C76EAB0A50}" srcOrd="2" destOrd="0" presId="urn:microsoft.com/office/officeart/2009/3/layout/HorizontalOrganizationChart"/>
    <dgm:cxn modelId="{3B0EE62F-38B7-4481-A42D-CBF219823E0B}" type="presParOf" srcId="{F9A79C3D-BE5E-4007-9306-78999A161724}" destId="{BAB55BD5-E960-4F56-A951-F60A6C68858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CA800-C61E-4D4C-AB31-700563CBB6DD}">
      <dsp:nvSpPr>
        <dsp:cNvPr id="0" name=""/>
        <dsp:cNvSpPr/>
      </dsp:nvSpPr>
      <dsp:spPr>
        <a:xfrm>
          <a:off x="0" y="163477"/>
          <a:ext cx="8516282" cy="51097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u="sng" kern="1200"/>
            <a:t>Table of contents</a:t>
          </a:r>
          <a:endParaRPr lang="en-US" sz="3100" kern="1200"/>
        </a:p>
        <a:p>
          <a:pPr marL="228600" lvl="1" indent="-228600" algn="l" defTabSz="1066800">
            <a:lnSpc>
              <a:spcPct val="90000"/>
            </a:lnSpc>
            <a:spcBef>
              <a:spcPct val="0"/>
            </a:spcBef>
            <a:spcAft>
              <a:spcPct val="15000"/>
            </a:spcAft>
            <a:buChar char="•"/>
          </a:pPr>
          <a:r>
            <a:rPr lang="en-US" sz="2400" b="1" u="sng" kern="1200"/>
            <a:t>Introduction </a:t>
          </a:r>
          <a:endParaRPr lang="en-US" sz="2400" kern="1200"/>
        </a:p>
        <a:p>
          <a:pPr marL="228600" lvl="1" indent="-228600" algn="l" defTabSz="1066800">
            <a:lnSpc>
              <a:spcPct val="90000"/>
            </a:lnSpc>
            <a:spcBef>
              <a:spcPct val="0"/>
            </a:spcBef>
            <a:spcAft>
              <a:spcPct val="15000"/>
            </a:spcAft>
            <a:buChar char="•"/>
          </a:pPr>
          <a:r>
            <a:rPr lang="en-US" sz="2400" b="1" u="sng" kern="1200"/>
            <a:t>Aim of the presentation </a:t>
          </a:r>
          <a:endParaRPr lang="en-US" sz="2400" kern="1200"/>
        </a:p>
        <a:p>
          <a:pPr marL="228600" lvl="1" indent="-228600" algn="l" defTabSz="1066800">
            <a:lnSpc>
              <a:spcPct val="90000"/>
            </a:lnSpc>
            <a:spcBef>
              <a:spcPct val="0"/>
            </a:spcBef>
            <a:spcAft>
              <a:spcPct val="15000"/>
            </a:spcAft>
            <a:buChar char="•"/>
          </a:pPr>
          <a:r>
            <a:rPr lang="en-US" sz="2400" b="1" u="sng" kern="1200"/>
            <a:t>Definition of SRA </a:t>
          </a:r>
          <a:endParaRPr lang="en-US" sz="2400" kern="1200"/>
        </a:p>
        <a:p>
          <a:pPr marL="228600" lvl="1" indent="-228600" algn="l" defTabSz="1066800">
            <a:lnSpc>
              <a:spcPct val="90000"/>
            </a:lnSpc>
            <a:spcBef>
              <a:spcPct val="0"/>
            </a:spcBef>
            <a:spcAft>
              <a:spcPct val="15000"/>
            </a:spcAft>
            <a:buChar char="•"/>
          </a:pPr>
          <a:r>
            <a:rPr lang="en-US" sz="2400" b="1" u="sng" kern="1200"/>
            <a:t>Objectives of SRA </a:t>
          </a:r>
          <a:endParaRPr lang="en-US" sz="2400" kern="1200"/>
        </a:p>
        <a:p>
          <a:pPr marL="228600" lvl="1" indent="-228600" algn="l" defTabSz="1066800">
            <a:lnSpc>
              <a:spcPct val="90000"/>
            </a:lnSpc>
            <a:spcBef>
              <a:spcPct val="0"/>
            </a:spcBef>
            <a:spcAft>
              <a:spcPct val="15000"/>
            </a:spcAft>
            <a:buChar char="•"/>
          </a:pPr>
          <a:r>
            <a:rPr lang="en-US" sz="2400" b="1" u="sng" kern="1200"/>
            <a:t>Security Risk Assessment Stages  </a:t>
          </a:r>
          <a:endParaRPr lang="en-US" sz="2400" kern="1200"/>
        </a:p>
        <a:p>
          <a:pPr marL="228600" lvl="1" indent="-228600" algn="l" defTabSz="1066800">
            <a:lnSpc>
              <a:spcPct val="90000"/>
            </a:lnSpc>
            <a:spcBef>
              <a:spcPct val="0"/>
            </a:spcBef>
            <a:spcAft>
              <a:spcPct val="15000"/>
            </a:spcAft>
            <a:buChar char="•"/>
          </a:pPr>
          <a:r>
            <a:rPr lang="en-US" sz="2400" b="1" u="sng" kern="1200"/>
            <a:t>Security risk management responses   </a:t>
          </a:r>
          <a:endParaRPr lang="en-US" sz="2400" kern="1200"/>
        </a:p>
        <a:p>
          <a:pPr marL="228600" lvl="1" indent="-228600" algn="l" defTabSz="1066800">
            <a:lnSpc>
              <a:spcPct val="90000"/>
            </a:lnSpc>
            <a:spcBef>
              <a:spcPct val="0"/>
            </a:spcBef>
            <a:spcAft>
              <a:spcPct val="15000"/>
            </a:spcAft>
            <a:buChar char="•"/>
          </a:pPr>
          <a:r>
            <a:rPr lang="en-US" sz="2400" b="1" u="sng" kern="1200"/>
            <a:t>Risk Matrix  Calculation  </a:t>
          </a:r>
          <a:endParaRPr lang="en-US" sz="2400" kern="1200"/>
        </a:p>
        <a:p>
          <a:pPr marL="228600" lvl="1" indent="-228600" algn="l" defTabSz="1066800">
            <a:lnSpc>
              <a:spcPct val="90000"/>
            </a:lnSpc>
            <a:spcBef>
              <a:spcPct val="0"/>
            </a:spcBef>
            <a:spcAft>
              <a:spcPct val="15000"/>
            </a:spcAft>
            <a:buChar char="•"/>
          </a:pPr>
          <a:r>
            <a:rPr lang="en-US" sz="2400" b="1" u="sng" kern="1200"/>
            <a:t>Periodicity </a:t>
          </a:r>
          <a:endParaRPr lang="en-US" sz="2400" kern="1200"/>
        </a:p>
        <a:p>
          <a:pPr marL="228600" lvl="1" indent="-228600" algn="l" defTabSz="1066800">
            <a:lnSpc>
              <a:spcPct val="90000"/>
            </a:lnSpc>
            <a:spcBef>
              <a:spcPct val="0"/>
            </a:spcBef>
            <a:spcAft>
              <a:spcPct val="15000"/>
            </a:spcAft>
            <a:buChar char="•"/>
          </a:pPr>
          <a:r>
            <a:rPr lang="en-US" sz="2400" b="1" u="sng" kern="1200"/>
            <a:t>Cycle of the SRA </a:t>
          </a:r>
          <a:endParaRPr lang="en-US" sz="2400" kern="1200"/>
        </a:p>
        <a:p>
          <a:pPr marL="228600" lvl="1" indent="-228600" algn="l" defTabSz="1066800">
            <a:lnSpc>
              <a:spcPct val="90000"/>
            </a:lnSpc>
            <a:spcBef>
              <a:spcPct val="0"/>
            </a:spcBef>
            <a:spcAft>
              <a:spcPct val="15000"/>
            </a:spcAft>
            <a:buChar char="•"/>
          </a:pPr>
          <a:r>
            <a:rPr lang="en-US" sz="2400" b="1" u="sng" kern="1200"/>
            <a:t>Approval Process </a:t>
          </a:r>
          <a:endParaRPr lang="en-US" sz="2400" kern="1200"/>
        </a:p>
      </dsp:txBody>
      <dsp:txXfrm>
        <a:off x="149660" y="313137"/>
        <a:ext cx="8216962" cy="4810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7B71B-8513-4DC4-8F46-542BFA0ACCFB}">
      <dsp:nvSpPr>
        <dsp:cNvPr id="0" name=""/>
        <dsp:cNvSpPr/>
      </dsp:nvSpPr>
      <dsp:spPr>
        <a:xfrm>
          <a:off x="3055375" y="27439"/>
          <a:ext cx="1625062" cy="1625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3C45E-0B42-4517-AEC6-8AEB166F03A8}">
      <dsp:nvSpPr>
        <dsp:cNvPr id="0" name=""/>
        <dsp:cNvSpPr/>
      </dsp:nvSpPr>
      <dsp:spPr>
        <a:xfrm>
          <a:off x="2062298" y="1711081"/>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1" kern="1200" dirty="0"/>
            <a:t>The Security Risk Assessment </a:t>
          </a:r>
          <a:endParaRPr lang="en-US" sz="2300" kern="1200" dirty="0"/>
        </a:p>
      </dsp:txBody>
      <dsp:txXfrm>
        <a:off x="2062298" y="1711081"/>
        <a:ext cx="3611250" cy="720000"/>
      </dsp:txXfrm>
    </dsp:sp>
    <dsp:sp modelId="{DE39B97E-A467-4F98-AD01-938C3F3ECB09}">
      <dsp:nvSpPr>
        <dsp:cNvPr id="0" name=""/>
        <dsp:cNvSpPr/>
      </dsp:nvSpPr>
      <dsp:spPr>
        <a:xfrm>
          <a:off x="2822408" y="3091900"/>
          <a:ext cx="1625062" cy="1625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63C4B1-A292-492C-B6AC-E5AE72AD2CCE}">
      <dsp:nvSpPr>
        <dsp:cNvPr id="0" name=""/>
        <dsp:cNvSpPr/>
      </dsp:nvSpPr>
      <dsp:spPr>
        <a:xfrm>
          <a:off x="2062298" y="4518289"/>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1" kern="1200" dirty="0"/>
            <a:t>- An Introduction-</a:t>
          </a:r>
          <a:endParaRPr lang="en-US" sz="2300" kern="1200" dirty="0"/>
        </a:p>
      </dsp:txBody>
      <dsp:txXfrm>
        <a:off x="2062298" y="4518289"/>
        <a:ext cx="361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67981-4960-484A-836F-A9620F051880}">
      <dsp:nvSpPr>
        <dsp:cNvPr id="0" name=""/>
        <dsp:cNvSpPr/>
      </dsp:nvSpPr>
      <dsp:spPr>
        <a:xfrm>
          <a:off x="0" y="794"/>
          <a:ext cx="8321040" cy="667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EE4E10-0709-4103-B3BA-173254D1B94C}">
      <dsp:nvSpPr>
        <dsp:cNvPr id="0" name=""/>
        <dsp:cNvSpPr/>
      </dsp:nvSpPr>
      <dsp:spPr>
        <a:xfrm>
          <a:off x="2258581" y="151015"/>
          <a:ext cx="551742" cy="3672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E861CF-3C0D-4AFE-BD6F-BF9CFB357BCA}">
      <dsp:nvSpPr>
        <dsp:cNvPr id="0" name=""/>
        <dsp:cNvSpPr/>
      </dsp:nvSpPr>
      <dsp:spPr>
        <a:xfrm>
          <a:off x="2726295" y="794"/>
          <a:ext cx="3639583" cy="667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59" tIns="70659" rIns="70659" bIns="70659" numCol="1" spcCol="1270" anchor="ctr" anchorCtr="0">
          <a:noAutofit/>
        </a:bodyPr>
        <a:lstStyle/>
        <a:p>
          <a:pPr marL="0" lvl="0" indent="0" algn="l" defTabSz="711200">
            <a:lnSpc>
              <a:spcPct val="90000"/>
            </a:lnSpc>
            <a:spcBef>
              <a:spcPct val="0"/>
            </a:spcBef>
            <a:spcAft>
              <a:spcPct val="35000"/>
            </a:spcAft>
            <a:buNone/>
          </a:pPr>
          <a:r>
            <a:rPr lang="en-US" sz="1600" b="1" kern="1200" dirty="0"/>
            <a:t>II. </a:t>
          </a:r>
          <a:r>
            <a:rPr lang="en-US" sz="2000" b="1" u="sng" kern="1200" dirty="0"/>
            <a:t>Aim of the presentation  </a:t>
          </a:r>
          <a:endParaRPr lang="en-US" sz="1600" kern="1200" dirty="0"/>
        </a:p>
      </dsp:txBody>
      <dsp:txXfrm>
        <a:off x="2726295" y="794"/>
        <a:ext cx="3639583" cy="667648"/>
      </dsp:txXfrm>
    </dsp:sp>
    <dsp:sp modelId="{CE6FD211-AFE8-4128-9918-A5C0CE8EFB7D}">
      <dsp:nvSpPr>
        <dsp:cNvPr id="0" name=""/>
        <dsp:cNvSpPr/>
      </dsp:nvSpPr>
      <dsp:spPr>
        <a:xfrm>
          <a:off x="0" y="835355"/>
          <a:ext cx="8321040" cy="667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256D37-978C-49AB-B509-8F7FF9FAD148}">
      <dsp:nvSpPr>
        <dsp:cNvPr id="0" name=""/>
        <dsp:cNvSpPr/>
      </dsp:nvSpPr>
      <dsp:spPr>
        <a:xfrm>
          <a:off x="201963" y="985576"/>
          <a:ext cx="367206" cy="3672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6DF050-6A63-44F7-8615-444B2EF6184D}">
      <dsp:nvSpPr>
        <dsp:cNvPr id="0" name=""/>
        <dsp:cNvSpPr/>
      </dsp:nvSpPr>
      <dsp:spPr>
        <a:xfrm>
          <a:off x="771134" y="835355"/>
          <a:ext cx="7549905" cy="667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59" tIns="70659" rIns="70659" bIns="70659" numCol="1" spcCol="1270" anchor="ctr" anchorCtr="0">
          <a:noAutofit/>
        </a:bodyPr>
        <a:lstStyle/>
        <a:p>
          <a:pPr marL="0" lvl="0" indent="0" algn="l" defTabSz="711200">
            <a:lnSpc>
              <a:spcPct val="90000"/>
            </a:lnSpc>
            <a:spcBef>
              <a:spcPct val="0"/>
            </a:spcBef>
            <a:spcAft>
              <a:spcPct val="35000"/>
            </a:spcAft>
            <a:buNone/>
          </a:pPr>
          <a:r>
            <a:rPr lang="en-CA" sz="1600" b="1" i="1" kern="1200" dirty="0"/>
            <a:t>This presentation to</a:t>
          </a:r>
          <a:r>
            <a:rPr lang="en-CA" sz="1600" kern="1200" dirty="0"/>
            <a:t>: </a:t>
          </a:r>
          <a:endParaRPr lang="en-US" sz="1600" kern="1200" dirty="0"/>
        </a:p>
      </dsp:txBody>
      <dsp:txXfrm>
        <a:off x="771134" y="835355"/>
        <a:ext cx="7549905" cy="667648"/>
      </dsp:txXfrm>
    </dsp:sp>
    <dsp:sp modelId="{2944678A-D9B6-4961-A357-479BEFB40967}">
      <dsp:nvSpPr>
        <dsp:cNvPr id="0" name=""/>
        <dsp:cNvSpPr/>
      </dsp:nvSpPr>
      <dsp:spPr>
        <a:xfrm>
          <a:off x="0" y="1669916"/>
          <a:ext cx="8321040" cy="667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0C6CFD-AF75-476E-A575-346F0327DAE7}">
      <dsp:nvSpPr>
        <dsp:cNvPr id="0" name=""/>
        <dsp:cNvSpPr/>
      </dsp:nvSpPr>
      <dsp:spPr>
        <a:xfrm>
          <a:off x="201963" y="1820137"/>
          <a:ext cx="367206" cy="3672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E4BC19-D8E5-4F9F-A3BF-47B4F9A7A835}">
      <dsp:nvSpPr>
        <dsp:cNvPr id="0" name=""/>
        <dsp:cNvSpPr/>
      </dsp:nvSpPr>
      <dsp:spPr>
        <a:xfrm>
          <a:off x="771134" y="1669916"/>
          <a:ext cx="7549905" cy="667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59" tIns="70659" rIns="70659" bIns="70659" numCol="1" spcCol="1270" anchor="ctr" anchorCtr="0">
          <a:noAutofit/>
        </a:bodyPr>
        <a:lstStyle/>
        <a:p>
          <a:pPr marL="0" lvl="0" indent="0" algn="l" defTabSz="711200">
            <a:lnSpc>
              <a:spcPct val="90000"/>
            </a:lnSpc>
            <a:spcBef>
              <a:spcPct val="0"/>
            </a:spcBef>
            <a:spcAft>
              <a:spcPct val="35000"/>
            </a:spcAft>
            <a:buNone/>
          </a:pPr>
          <a:r>
            <a:rPr lang="en-CA" sz="1600" kern="1200" dirty="0"/>
            <a:t>- Provide a </a:t>
          </a:r>
          <a:r>
            <a:rPr lang="en-CA" sz="1800" kern="1200" dirty="0"/>
            <a:t>better</a:t>
          </a:r>
          <a:r>
            <a:rPr lang="en-CA" sz="1600" kern="1200" dirty="0"/>
            <a:t> understanding of the concept of a Security Risk Assessment (SRA) </a:t>
          </a:r>
          <a:endParaRPr lang="en-US" sz="1600" kern="1200" dirty="0"/>
        </a:p>
      </dsp:txBody>
      <dsp:txXfrm>
        <a:off x="771134" y="1669916"/>
        <a:ext cx="7549905" cy="667648"/>
      </dsp:txXfrm>
    </dsp:sp>
    <dsp:sp modelId="{B6FB0E4D-5276-4BE0-BBDF-C234D5FC4DF0}">
      <dsp:nvSpPr>
        <dsp:cNvPr id="0" name=""/>
        <dsp:cNvSpPr/>
      </dsp:nvSpPr>
      <dsp:spPr>
        <a:xfrm>
          <a:off x="0" y="2504476"/>
          <a:ext cx="8321040" cy="667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E0DA7-94D6-4014-B8FC-C331174DB280}">
      <dsp:nvSpPr>
        <dsp:cNvPr id="0" name=""/>
        <dsp:cNvSpPr/>
      </dsp:nvSpPr>
      <dsp:spPr>
        <a:xfrm>
          <a:off x="201963" y="2654697"/>
          <a:ext cx="367206" cy="3672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C9F4AF-6B1A-41DF-8881-D3A921E29BAD}">
      <dsp:nvSpPr>
        <dsp:cNvPr id="0" name=""/>
        <dsp:cNvSpPr/>
      </dsp:nvSpPr>
      <dsp:spPr>
        <a:xfrm>
          <a:off x="771134" y="2504476"/>
          <a:ext cx="7549905" cy="667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59" tIns="70659" rIns="70659" bIns="70659" numCol="1" spcCol="1270" anchor="ctr" anchorCtr="0">
          <a:noAutofit/>
        </a:bodyPr>
        <a:lstStyle/>
        <a:p>
          <a:pPr marL="0" lvl="0" indent="0" algn="l" defTabSz="800100">
            <a:lnSpc>
              <a:spcPct val="90000"/>
            </a:lnSpc>
            <a:spcBef>
              <a:spcPct val="0"/>
            </a:spcBef>
            <a:spcAft>
              <a:spcPct val="35000"/>
            </a:spcAft>
            <a:buNone/>
          </a:pPr>
          <a:r>
            <a:rPr lang="en-CA" sz="1800" kern="1200" dirty="0"/>
            <a:t>- Understand the process of conducting a </a:t>
          </a:r>
          <a:r>
            <a:rPr lang="en-US" sz="1800" kern="1200" dirty="0"/>
            <a:t>Security Risk Assessment</a:t>
          </a:r>
        </a:p>
      </dsp:txBody>
      <dsp:txXfrm>
        <a:off x="771134" y="2504476"/>
        <a:ext cx="7549905" cy="667648"/>
      </dsp:txXfrm>
    </dsp:sp>
    <dsp:sp modelId="{BA26DBFE-60BE-4E5D-BFA6-89A02849644E}">
      <dsp:nvSpPr>
        <dsp:cNvPr id="0" name=""/>
        <dsp:cNvSpPr/>
      </dsp:nvSpPr>
      <dsp:spPr>
        <a:xfrm>
          <a:off x="0" y="3339037"/>
          <a:ext cx="8321040" cy="667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268D21-755B-430E-B06A-A553EB273C4C}">
      <dsp:nvSpPr>
        <dsp:cNvPr id="0" name=""/>
        <dsp:cNvSpPr/>
      </dsp:nvSpPr>
      <dsp:spPr>
        <a:xfrm>
          <a:off x="201963" y="3489258"/>
          <a:ext cx="367206" cy="3672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465F37-3F3A-4DB1-BE8B-CE4367744289}">
      <dsp:nvSpPr>
        <dsp:cNvPr id="0" name=""/>
        <dsp:cNvSpPr/>
      </dsp:nvSpPr>
      <dsp:spPr>
        <a:xfrm>
          <a:off x="771134" y="3339037"/>
          <a:ext cx="7549905" cy="667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59" tIns="70659" rIns="70659" bIns="70659" numCol="1" spcCol="1270" anchor="ctr" anchorCtr="0">
          <a:noAutofit/>
        </a:bodyPr>
        <a:lstStyle/>
        <a:p>
          <a:pPr marL="0" lvl="0" indent="0" algn="l" defTabSz="800100">
            <a:lnSpc>
              <a:spcPct val="90000"/>
            </a:lnSpc>
            <a:spcBef>
              <a:spcPct val="0"/>
            </a:spcBef>
            <a:spcAft>
              <a:spcPct val="35000"/>
            </a:spcAft>
            <a:buNone/>
          </a:pPr>
          <a:r>
            <a:rPr lang="en-CA" sz="1800" kern="1200" dirty="0"/>
            <a:t>- Appraise the tools used in conducting a </a:t>
          </a:r>
          <a:r>
            <a:rPr lang="en-US" sz="1800" kern="1200" dirty="0"/>
            <a:t>Security Risk Assessment</a:t>
          </a:r>
        </a:p>
      </dsp:txBody>
      <dsp:txXfrm>
        <a:off x="771134" y="3339037"/>
        <a:ext cx="7549905" cy="667648"/>
      </dsp:txXfrm>
    </dsp:sp>
    <dsp:sp modelId="{A0DCE49A-CDAD-4CA2-B0B9-4BFCB633F44E}">
      <dsp:nvSpPr>
        <dsp:cNvPr id="0" name=""/>
        <dsp:cNvSpPr/>
      </dsp:nvSpPr>
      <dsp:spPr>
        <a:xfrm>
          <a:off x="0" y="4173598"/>
          <a:ext cx="8321040" cy="667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EBF7C7-DCB9-4D06-A495-1390A0CC63A7}">
      <dsp:nvSpPr>
        <dsp:cNvPr id="0" name=""/>
        <dsp:cNvSpPr/>
      </dsp:nvSpPr>
      <dsp:spPr>
        <a:xfrm>
          <a:off x="201963" y="4323819"/>
          <a:ext cx="367206" cy="3672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EC97DF-536F-419A-96EA-0C79B9BCA64F}">
      <dsp:nvSpPr>
        <dsp:cNvPr id="0" name=""/>
        <dsp:cNvSpPr/>
      </dsp:nvSpPr>
      <dsp:spPr>
        <a:xfrm>
          <a:off x="771134" y="4173598"/>
          <a:ext cx="7549905" cy="667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59" tIns="70659" rIns="70659" bIns="70659" numCol="1" spcCol="1270" anchor="ctr" anchorCtr="0">
          <a:noAutofit/>
        </a:bodyPr>
        <a:lstStyle/>
        <a:p>
          <a:pPr marL="0" lvl="0" indent="0" algn="l" defTabSz="800100">
            <a:lnSpc>
              <a:spcPct val="90000"/>
            </a:lnSpc>
            <a:spcBef>
              <a:spcPct val="0"/>
            </a:spcBef>
            <a:spcAft>
              <a:spcPct val="35000"/>
            </a:spcAft>
            <a:buNone/>
          </a:pPr>
          <a:r>
            <a:rPr lang="en-CA" sz="1800" kern="1200" dirty="0"/>
            <a:t>- Analyze the techniques applied for </a:t>
          </a:r>
          <a:r>
            <a:rPr lang="en-US" sz="1800" kern="1200" dirty="0"/>
            <a:t>Security Risk Assessment </a:t>
          </a:r>
        </a:p>
      </dsp:txBody>
      <dsp:txXfrm>
        <a:off x="771134" y="4173598"/>
        <a:ext cx="7549905" cy="667648"/>
      </dsp:txXfrm>
    </dsp:sp>
    <dsp:sp modelId="{2F0614A1-4E44-41BF-848B-E6FE6126F3BA}">
      <dsp:nvSpPr>
        <dsp:cNvPr id="0" name=""/>
        <dsp:cNvSpPr/>
      </dsp:nvSpPr>
      <dsp:spPr>
        <a:xfrm>
          <a:off x="0" y="5008158"/>
          <a:ext cx="8321040" cy="667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9B8C2-9EFD-417D-A28D-9B95CE1DA40A}">
      <dsp:nvSpPr>
        <dsp:cNvPr id="0" name=""/>
        <dsp:cNvSpPr/>
      </dsp:nvSpPr>
      <dsp:spPr>
        <a:xfrm>
          <a:off x="201963" y="5158379"/>
          <a:ext cx="367206" cy="36720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8312E1-1A39-4556-B685-64894664597B}">
      <dsp:nvSpPr>
        <dsp:cNvPr id="0" name=""/>
        <dsp:cNvSpPr/>
      </dsp:nvSpPr>
      <dsp:spPr>
        <a:xfrm>
          <a:off x="771134" y="5008158"/>
          <a:ext cx="7549905" cy="667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59" tIns="70659" rIns="70659" bIns="70659" numCol="1" spcCol="1270" anchor="ctr" anchorCtr="0">
          <a:noAutofit/>
        </a:bodyPr>
        <a:lstStyle/>
        <a:p>
          <a:pPr marL="0" lvl="0" indent="0" algn="l" defTabSz="800100">
            <a:lnSpc>
              <a:spcPct val="90000"/>
            </a:lnSpc>
            <a:spcBef>
              <a:spcPct val="0"/>
            </a:spcBef>
            <a:spcAft>
              <a:spcPct val="35000"/>
            </a:spcAft>
            <a:buNone/>
          </a:pPr>
          <a:r>
            <a:rPr lang="en-CA" sz="1800" kern="1200" dirty="0"/>
            <a:t>- </a:t>
          </a:r>
          <a:r>
            <a:rPr lang="en-US" sz="1800" kern="1200" dirty="0"/>
            <a:t>Discuss when to conduct a Security Risk Assessment </a:t>
          </a:r>
          <a:r>
            <a:rPr lang="en-CA" sz="1800" kern="1200" dirty="0"/>
            <a:t> </a:t>
          </a:r>
          <a:endParaRPr lang="en-US" sz="1800" kern="1200" dirty="0"/>
        </a:p>
      </dsp:txBody>
      <dsp:txXfrm>
        <a:off x="771134" y="5008158"/>
        <a:ext cx="7549905" cy="667648"/>
      </dsp:txXfrm>
    </dsp:sp>
    <dsp:sp modelId="{E42E2856-28FA-4F79-96BE-A68641C35347}">
      <dsp:nvSpPr>
        <dsp:cNvPr id="0" name=""/>
        <dsp:cNvSpPr/>
      </dsp:nvSpPr>
      <dsp:spPr>
        <a:xfrm>
          <a:off x="0" y="5842719"/>
          <a:ext cx="8321040" cy="667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6282E-60D6-4CD4-9541-8BF855A98749}">
      <dsp:nvSpPr>
        <dsp:cNvPr id="0" name=""/>
        <dsp:cNvSpPr/>
      </dsp:nvSpPr>
      <dsp:spPr>
        <a:xfrm>
          <a:off x="201963" y="5992940"/>
          <a:ext cx="367206" cy="367206"/>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589799-F40A-4C91-86DB-FD859EBDFC8B}">
      <dsp:nvSpPr>
        <dsp:cNvPr id="0" name=""/>
        <dsp:cNvSpPr/>
      </dsp:nvSpPr>
      <dsp:spPr>
        <a:xfrm>
          <a:off x="771134" y="5842719"/>
          <a:ext cx="7549905" cy="667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59" tIns="70659" rIns="70659" bIns="70659" numCol="1" spcCol="1270" anchor="ctr" anchorCtr="0">
          <a:noAutofit/>
        </a:bodyPr>
        <a:lstStyle/>
        <a:p>
          <a:pPr marL="0" lvl="0" indent="0" algn="l" defTabSz="800100">
            <a:lnSpc>
              <a:spcPct val="90000"/>
            </a:lnSpc>
            <a:spcBef>
              <a:spcPct val="0"/>
            </a:spcBef>
            <a:spcAft>
              <a:spcPct val="35000"/>
            </a:spcAft>
            <a:buNone/>
          </a:pPr>
          <a:r>
            <a:rPr lang="en-CA" sz="1800" kern="1200" dirty="0"/>
            <a:t>- Understand the security risk management approval process   </a:t>
          </a:r>
          <a:endParaRPr lang="en-US" sz="1800" kern="1200" dirty="0"/>
        </a:p>
      </dsp:txBody>
      <dsp:txXfrm>
        <a:off x="771134" y="5842719"/>
        <a:ext cx="7549905" cy="667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BF41C-781A-4766-A84F-A0743B07F97E}">
      <dsp:nvSpPr>
        <dsp:cNvPr id="0" name=""/>
        <dsp:cNvSpPr/>
      </dsp:nvSpPr>
      <dsp:spPr>
        <a:xfrm>
          <a:off x="4133074" y="1188117"/>
          <a:ext cx="2210620" cy="1226535"/>
        </a:xfrm>
        <a:custGeom>
          <a:avLst/>
          <a:gdLst/>
          <a:ahLst/>
          <a:cxnLst/>
          <a:rect l="0" t="0" r="0" b="0"/>
          <a:pathLst>
            <a:path>
              <a:moveTo>
                <a:pt x="0" y="0"/>
              </a:moveTo>
              <a:lnTo>
                <a:pt x="0" y="885362"/>
              </a:lnTo>
              <a:lnTo>
                <a:pt x="2210620" y="885362"/>
              </a:lnTo>
              <a:lnTo>
                <a:pt x="2210620" y="12265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878C4C-B061-447E-B740-B387E39A1AC2}">
      <dsp:nvSpPr>
        <dsp:cNvPr id="0" name=""/>
        <dsp:cNvSpPr/>
      </dsp:nvSpPr>
      <dsp:spPr>
        <a:xfrm>
          <a:off x="1842462" y="1188117"/>
          <a:ext cx="2290611" cy="1226535"/>
        </a:xfrm>
        <a:custGeom>
          <a:avLst/>
          <a:gdLst/>
          <a:ahLst/>
          <a:cxnLst/>
          <a:rect l="0" t="0" r="0" b="0"/>
          <a:pathLst>
            <a:path>
              <a:moveTo>
                <a:pt x="2290611" y="0"/>
              </a:moveTo>
              <a:lnTo>
                <a:pt x="2290611" y="885362"/>
              </a:lnTo>
              <a:lnTo>
                <a:pt x="0" y="885362"/>
              </a:lnTo>
              <a:lnTo>
                <a:pt x="0" y="12265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007F53-03DD-49AB-A0C5-CE4E4F6C518B}">
      <dsp:nvSpPr>
        <dsp:cNvPr id="0" name=""/>
        <dsp:cNvSpPr/>
      </dsp:nvSpPr>
      <dsp:spPr>
        <a:xfrm>
          <a:off x="2291660" y="22772"/>
          <a:ext cx="3682826" cy="11653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7D99A3-679C-48D9-AADE-37052EF292D4}">
      <dsp:nvSpPr>
        <dsp:cNvPr id="0" name=""/>
        <dsp:cNvSpPr/>
      </dsp:nvSpPr>
      <dsp:spPr>
        <a:xfrm>
          <a:off x="2700863" y="411514"/>
          <a:ext cx="3682826" cy="11653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III. </a:t>
          </a:r>
          <a:r>
            <a:rPr lang="en-US" sz="2200" b="1" u="sng" kern="1200"/>
            <a:t>Definition of SRA </a:t>
          </a:r>
          <a:endParaRPr lang="en-US" sz="2200" kern="1200"/>
        </a:p>
      </dsp:txBody>
      <dsp:txXfrm>
        <a:off x="2734995" y="445646"/>
        <a:ext cx="3614562" cy="1097081"/>
      </dsp:txXfrm>
    </dsp:sp>
    <dsp:sp modelId="{08A04F28-28C2-44A4-A162-0DBE8F0AFB53}">
      <dsp:nvSpPr>
        <dsp:cNvPr id="0" name=""/>
        <dsp:cNvSpPr/>
      </dsp:nvSpPr>
      <dsp:spPr>
        <a:xfrm>
          <a:off x="1049" y="2414652"/>
          <a:ext cx="3682826" cy="3355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880B93-C288-4949-B9C6-743A288A580B}">
      <dsp:nvSpPr>
        <dsp:cNvPr id="0" name=""/>
        <dsp:cNvSpPr/>
      </dsp:nvSpPr>
      <dsp:spPr>
        <a:xfrm>
          <a:off x="410252" y="2803395"/>
          <a:ext cx="3682826" cy="33558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Ongoing assessment. As part of your normal routine, you should continually assess the security situation, watching out for changes which could affect the security of staff or property and adjusting operating procedures accordingly.</a:t>
          </a:r>
        </a:p>
      </dsp:txBody>
      <dsp:txXfrm>
        <a:off x="508540" y="2901683"/>
        <a:ext cx="3486250" cy="3159237"/>
      </dsp:txXfrm>
    </dsp:sp>
    <dsp:sp modelId="{1C086D69-DFDD-4487-BEDB-D694A34D4561}">
      <dsp:nvSpPr>
        <dsp:cNvPr id="0" name=""/>
        <dsp:cNvSpPr/>
      </dsp:nvSpPr>
      <dsp:spPr>
        <a:xfrm>
          <a:off x="4502281" y="2414652"/>
          <a:ext cx="3682826" cy="3355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99C13-13D1-4A5D-91D8-8DF732C33535}">
      <dsp:nvSpPr>
        <dsp:cNvPr id="0" name=""/>
        <dsp:cNvSpPr/>
      </dsp:nvSpPr>
      <dsp:spPr>
        <a:xfrm>
          <a:off x="4911484" y="2803395"/>
          <a:ext cx="3682826" cy="33558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Emergency assessment. In a fast-moving emergency you may have only a few moments to assess the situation before making a life-or-death decision. Taking those few moments to assess should help you to make the right decision.</a:t>
          </a:r>
        </a:p>
      </dsp:txBody>
      <dsp:txXfrm>
        <a:off x="5009772" y="2901683"/>
        <a:ext cx="3486250" cy="31592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1F134-C2B9-4394-BB05-EE3BCCE95ABA}">
      <dsp:nvSpPr>
        <dsp:cNvPr id="0" name=""/>
        <dsp:cNvSpPr/>
      </dsp:nvSpPr>
      <dsp:spPr>
        <a:xfrm>
          <a:off x="2782822" y="3429000"/>
          <a:ext cx="408826" cy="2867038"/>
        </a:xfrm>
        <a:custGeom>
          <a:avLst/>
          <a:gdLst/>
          <a:ahLst/>
          <a:cxnLst/>
          <a:rect l="0" t="0" r="0" b="0"/>
          <a:pathLst>
            <a:path>
              <a:moveTo>
                <a:pt x="0" y="0"/>
              </a:moveTo>
              <a:lnTo>
                <a:pt x="178423" y="0"/>
              </a:lnTo>
              <a:lnTo>
                <a:pt x="178423" y="2867038"/>
              </a:lnTo>
              <a:lnTo>
                <a:pt x="408826" y="2867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F149AC-79E0-4168-B25C-C545A1555837}">
      <dsp:nvSpPr>
        <dsp:cNvPr id="0" name=""/>
        <dsp:cNvSpPr/>
      </dsp:nvSpPr>
      <dsp:spPr>
        <a:xfrm>
          <a:off x="2782822" y="3429000"/>
          <a:ext cx="408826" cy="1876306"/>
        </a:xfrm>
        <a:custGeom>
          <a:avLst/>
          <a:gdLst/>
          <a:ahLst/>
          <a:cxnLst/>
          <a:rect l="0" t="0" r="0" b="0"/>
          <a:pathLst>
            <a:path>
              <a:moveTo>
                <a:pt x="0" y="0"/>
              </a:moveTo>
              <a:lnTo>
                <a:pt x="178423" y="0"/>
              </a:lnTo>
              <a:lnTo>
                <a:pt x="178423" y="1876306"/>
              </a:lnTo>
              <a:lnTo>
                <a:pt x="408826" y="18763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801A46-C510-4DDB-81B3-64A3126C835A}">
      <dsp:nvSpPr>
        <dsp:cNvPr id="0" name=""/>
        <dsp:cNvSpPr/>
      </dsp:nvSpPr>
      <dsp:spPr>
        <a:xfrm>
          <a:off x="2782822" y="3429000"/>
          <a:ext cx="408826" cy="885575"/>
        </a:xfrm>
        <a:custGeom>
          <a:avLst/>
          <a:gdLst/>
          <a:ahLst/>
          <a:cxnLst/>
          <a:rect l="0" t="0" r="0" b="0"/>
          <a:pathLst>
            <a:path>
              <a:moveTo>
                <a:pt x="0" y="0"/>
              </a:moveTo>
              <a:lnTo>
                <a:pt x="178423" y="0"/>
              </a:lnTo>
              <a:lnTo>
                <a:pt x="178423" y="885575"/>
              </a:lnTo>
              <a:lnTo>
                <a:pt x="408826" y="8855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684301-1D05-4EDC-AD5D-EDC7454E427F}">
      <dsp:nvSpPr>
        <dsp:cNvPr id="0" name=""/>
        <dsp:cNvSpPr/>
      </dsp:nvSpPr>
      <dsp:spPr>
        <a:xfrm>
          <a:off x="2782822" y="3323843"/>
          <a:ext cx="408826" cy="105156"/>
        </a:xfrm>
        <a:custGeom>
          <a:avLst/>
          <a:gdLst/>
          <a:ahLst/>
          <a:cxnLst/>
          <a:rect l="0" t="0" r="0" b="0"/>
          <a:pathLst>
            <a:path>
              <a:moveTo>
                <a:pt x="0" y="105156"/>
              </a:moveTo>
              <a:lnTo>
                <a:pt x="178423" y="105156"/>
              </a:lnTo>
              <a:lnTo>
                <a:pt x="178423" y="0"/>
              </a:lnTo>
              <a:lnTo>
                <a:pt x="40882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F8A082-38A0-41FC-B68E-DA88C745973F}">
      <dsp:nvSpPr>
        <dsp:cNvPr id="0" name=""/>
        <dsp:cNvSpPr/>
      </dsp:nvSpPr>
      <dsp:spPr>
        <a:xfrm>
          <a:off x="2782822" y="2333112"/>
          <a:ext cx="408826" cy="1095887"/>
        </a:xfrm>
        <a:custGeom>
          <a:avLst/>
          <a:gdLst/>
          <a:ahLst/>
          <a:cxnLst/>
          <a:rect l="0" t="0" r="0" b="0"/>
          <a:pathLst>
            <a:path>
              <a:moveTo>
                <a:pt x="0" y="1095887"/>
              </a:moveTo>
              <a:lnTo>
                <a:pt x="178423" y="1095887"/>
              </a:lnTo>
              <a:lnTo>
                <a:pt x="178423" y="0"/>
              </a:lnTo>
              <a:lnTo>
                <a:pt x="40882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43F7C9-6470-444B-993B-405F9EA5EF55}">
      <dsp:nvSpPr>
        <dsp:cNvPr id="0" name=""/>
        <dsp:cNvSpPr/>
      </dsp:nvSpPr>
      <dsp:spPr>
        <a:xfrm>
          <a:off x="2782822" y="1342380"/>
          <a:ext cx="408826" cy="2086619"/>
        </a:xfrm>
        <a:custGeom>
          <a:avLst/>
          <a:gdLst/>
          <a:ahLst/>
          <a:cxnLst/>
          <a:rect l="0" t="0" r="0" b="0"/>
          <a:pathLst>
            <a:path>
              <a:moveTo>
                <a:pt x="0" y="2086619"/>
              </a:moveTo>
              <a:lnTo>
                <a:pt x="178423" y="2086619"/>
              </a:lnTo>
              <a:lnTo>
                <a:pt x="178423" y="0"/>
              </a:lnTo>
              <a:lnTo>
                <a:pt x="40882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591D29-6BAB-4CEC-A357-8AB4A65470D8}">
      <dsp:nvSpPr>
        <dsp:cNvPr id="0" name=""/>
        <dsp:cNvSpPr/>
      </dsp:nvSpPr>
      <dsp:spPr>
        <a:xfrm>
          <a:off x="2782822" y="351649"/>
          <a:ext cx="408826" cy="3077350"/>
        </a:xfrm>
        <a:custGeom>
          <a:avLst/>
          <a:gdLst/>
          <a:ahLst/>
          <a:cxnLst/>
          <a:rect l="0" t="0" r="0" b="0"/>
          <a:pathLst>
            <a:path>
              <a:moveTo>
                <a:pt x="0" y="3077350"/>
              </a:moveTo>
              <a:lnTo>
                <a:pt x="178423" y="3077350"/>
              </a:lnTo>
              <a:lnTo>
                <a:pt x="178423" y="0"/>
              </a:lnTo>
              <a:lnTo>
                <a:pt x="40882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066957-075F-4613-A9AA-078222C41C47}">
      <dsp:nvSpPr>
        <dsp:cNvPr id="0" name=""/>
        <dsp:cNvSpPr/>
      </dsp:nvSpPr>
      <dsp:spPr>
        <a:xfrm>
          <a:off x="0" y="420623"/>
          <a:ext cx="2995879" cy="702728"/>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IV. </a:t>
          </a:r>
          <a:r>
            <a:rPr lang="en-US" sz="1600" b="1" u="sng" kern="1200"/>
            <a:t>Objectives of the Security Risk Assessment (SRA)  </a:t>
          </a:r>
          <a:endParaRPr lang="en-US" sz="1600" kern="1200"/>
        </a:p>
      </dsp:txBody>
      <dsp:txXfrm>
        <a:off x="0" y="420623"/>
        <a:ext cx="2995879" cy="702728"/>
      </dsp:txXfrm>
    </dsp:sp>
    <dsp:sp modelId="{E6C36D07-4DFB-468C-AAF2-24AEAF4B2A48}">
      <dsp:nvSpPr>
        <dsp:cNvPr id="0" name=""/>
        <dsp:cNvSpPr/>
      </dsp:nvSpPr>
      <dsp:spPr>
        <a:xfrm>
          <a:off x="210376" y="2752343"/>
          <a:ext cx="2572445" cy="13533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Security risk assessments are conducted to :</a:t>
          </a:r>
        </a:p>
      </dsp:txBody>
      <dsp:txXfrm>
        <a:off x="210376" y="2752343"/>
        <a:ext cx="2572445" cy="1353313"/>
      </dsp:txXfrm>
    </dsp:sp>
    <dsp:sp modelId="{0A8E4F5C-C144-4525-884C-FED5F581D54C}">
      <dsp:nvSpPr>
        <dsp:cNvPr id="0" name=""/>
        <dsp:cNvSpPr/>
      </dsp:nvSpPr>
      <dsp:spPr>
        <a:xfrm>
          <a:off x="3191649" y="285"/>
          <a:ext cx="5702512" cy="702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U</a:t>
          </a:r>
          <a:r>
            <a:rPr lang="fr-FR" sz="1600" kern="1200" dirty="0" err="1"/>
            <a:t>nderstand</a:t>
          </a:r>
          <a:r>
            <a:rPr lang="fr-FR" sz="1600" kern="1200" dirty="0"/>
            <a:t> the situation in </a:t>
          </a:r>
          <a:r>
            <a:rPr lang="fr-FR" sz="1600" kern="1200" dirty="0" err="1"/>
            <a:t>which</a:t>
          </a:r>
          <a:r>
            <a:rPr lang="fr-FR" sz="1600" kern="1200" dirty="0"/>
            <a:t> </a:t>
          </a:r>
          <a:r>
            <a:rPr lang="en-US" sz="1600" kern="1200" dirty="0"/>
            <a:t>an organization is going to implement project/program</a:t>
          </a:r>
          <a:r>
            <a:rPr lang="fr-FR" sz="1600" kern="1200" dirty="0"/>
            <a:t>. </a:t>
          </a:r>
          <a:endParaRPr lang="en-US" sz="1600" kern="1200" dirty="0"/>
        </a:p>
      </dsp:txBody>
      <dsp:txXfrm>
        <a:off x="3191649" y="285"/>
        <a:ext cx="5702512" cy="702728"/>
      </dsp:txXfrm>
    </dsp:sp>
    <dsp:sp modelId="{006F82E9-318B-482D-B993-D0BB319F687E}">
      <dsp:nvSpPr>
        <dsp:cNvPr id="0" name=""/>
        <dsp:cNvSpPr/>
      </dsp:nvSpPr>
      <dsp:spPr>
        <a:xfrm>
          <a:off x="3191649" y="991016"/>
          <a:ext cx="5702512" cy="702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Id</a:t>
          </a:r>
          <a:r>
            <a:rPr lang="fr-FR" sz="1600" kern="1200"/>
            <a:t>entify the actual  and potential  risks/threats to</a:t>
          </a:r>
          <a:r>
            <a:rPr lang="en-US" sz="1600" kern="1200"/>
            <a:t> an organization  </a:t>
          </a:r>
        </a:p>
      </dsp:txBody>
      <dsp:txXfrm>
        <a:off x="3191649" y="991016"/>
        <a:ext cx="5702512" cy="702728"/>
      </dsp:txXfrm>
    </dsp:sp>
    <dsp:sp modelId="{D34F4FF6-D32B-4EAF-B39A-888FF706FC9A}">
      <dsp:nvSpPr>
        <dsp:cNvPr id="0" name=""/>
        <dsp:cNvSpPr/>
      </dsp:nvSpPr>
      <dsp:spPr>
        <a:xfrm>
          <a:off x="3191649" y="1981748"/>
          <a:ext cx="5702512" cy="702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D</a:t>
          </a:r>
          <a:r>
            <a:rPr lang="fr-FR" sz="1600" kern="1200"/>
            <a:t>etermine how to mitigate those risks/threats. </a:t>
          </a:r>
          <a:endParaRPr lang="en-US" sz="1600" kern="1200"/>
        </a:p>
      </dsp:txBody>
      <dsp:txXfrm>
        <a:off x="3191649" y="1981748"/>
        <a:ext cx="5702512" cy="702728"/>
      </dsp:txXfrm>
    </dsp:sp>
    <dsp:sp modelId="{0A7BC6BD-8FED-413F-A150-27142FB8B8A9}">
      <dsp:nvSpPr>
        <dsp:cNvPr id="0" name=""/>
        <dsp:cNvSpPr/>
      </dsp:nvSpPr>
      <dsp:spPr>
        <a:xfrm>
          <a:off x="3191649" y="2972479"/>
          <a:ext cx="5702512" cy="702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D</a:t>
          </a:r>
          <a:r>
            <a:rPr lang="fr-FR" sz="1600" kern="1200"/>
            <a:t>ecid</a:t>
          </a:r>
          <a:r>
            <a:rPr lang="en-US" sz="1600" kern="1200"/>
            <a:t>e</a:t>
          </a:r>
          <a:r>
            <a:rPr lang="fr-FR" sz="1600" kern="1200"/>
            <a:t> whether the situation is sufficiently safe for to implement. </a:t>
          </a:r>
          <a:r>
            <a:rPr lang="en-US" sz="1600" kern="1200"/>
            <a:t>  </a:t>
          </a:r>
        </a:p>
      </dsp:txBody>
      <dsp:txXfrm>
        <a:off x="3191649" y="2972479"/>
        <a:ext cx="5702512" cy="702728"/>
      </dsp:txXfrm>
    </dsp:sp>
    <dsp:sp modelId="{9F22D462-0E8C-4A26-A21A-D390C0FDCE02}">
      <dsp:nvSpPr>
        <dsp:cNvPr id="0" name=""/>
        <dsp:cNvSpPr/>
      </dsp:nvSpPr>
      <dsp:spPr>
        <a:xfrm>
          <a:off x="3191649" y="3963211"/>
          <a:ext cx="5702512" cy="702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a:t>Decid</a:t>
          </a:r>
          <a:r>
            <a:rPr lang="en-US" sz="1600" kern="1200"/>
            <a:t>e which security documents should be in place: </a:t>
          </a:r>
          <a:r>
            <a:rPr lang="fr-FR" sz="1600" kern="1200"/>
            <a:t> operating procedures, contingency plans and other security measures</a:t>
          </a:r>
          <a:r>
            <a:rPr lang="en-US" sz="1600" kern="1200"/>
            <a:t> depending on the country/region and risk rating.</a:t>
          </a:r>
        </a:p>
      </dsp:txBody>
      <dsp:txXfrm>
        <a:off x="3191649" y="3963211"/>
        <a:ext cx="5702512" cy="702728"/>
      </dsp:txXfrm>
    </dsp:sp>
    <dsp:sp modelId="{55423CEE-0547-4A7A-A4D9-094E2B98A6F9}">
      <dsp:nvSpPr>
        <dsp:cNvPr id="0" name=""/>
        <dsp:cNvSpPr/>
      </dsp:nvSpPr>
      <dsp:spPr>
        <a:xfrm>
          <a:off x="3191649" y="4953942"/>
          <a:ext cx="5702512" cy="702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It enables you to determine the country risk rating/level.   </a:t>
          </a:r>
        </a:p>
      </dsp:txBody>
      <dsp:txXfrm>
        <a:off x="3191649" y="4953942"/>
        <a:ext cx="5702512" cy="702728"/>
      </dsp:txXfrm>
    </dsp:sp>
    <dsp:sp modelId="{7F6162C3-D9CD-4C9D-BE4D-986F36FF4FA0}">
      <dsp:nvSpPr>
        <dsp:cNvPr id="0" name=""/>
        <dsp:cNvSpPr/>
      </dsp:nvSpPr>
      <dsp:spPr>
        <a:xfrm>
          <a:off x="3191649" y="5944674"/>
          <a:ext cx="5702512" cy="702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E</a:t>
          </a:r>
          <a:r>
            <a:rPr lang="fr-FR" sz="1600" kern="1200"/>
            <a:t>nable the development of appropriate mitigating measures for implementing safe and sustainable programmes.</a:t>
          </a:r>
          <a:endParaRPr lang="en-US" sz="1600" kern="1200"/>
        </a:p>
      </dsp:txBody>
      <dsp:txXfrm>
        <a:off x="3191649" y="5944674"/>
        <a:ext cx="5702512" cy="70272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7E2E0E-838A-4FF4-ACF4-064DBEF33DC8}"/>
              </a:ext>
            </a:extLst>
          </p:cNvPr>
          <p:cNvSpPr txBox="1">
            <a:spLocks noGrp="1"/>
          </p:cNvSpPr>
          <p:nvPr>
            <p:ph type="hdr" sz="quarter"/>
          </p:nvPr>
        </p:nvSpPr>
        <p:spPr>
          <a:xfrm>
            <a:off x="0" y="0"/>
            <a:ext cx="3037837" cy="466435"/>
          </a:xfrm>
          <a:prstGeom prst="rect">
            <a:avLst/>
          </a:prstGeom>
          <a:noFill/>
          <a:ln>
            <a:noFill/>
          </a:ln>
        </p:spPr>
        <p:txBody>
          <a:bodyPr vert="horz" wrap="square" lIns="93177" tIns="46588" rIns="93177" bIns="46588"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2FCF7775-2244-48E5-AC8B-12EF388E75B3}"/>
              </a:ext>
            </a:extLst>
          </p:cNvPr>
          <p:cNvSpPr txBox="1">
            <a:spLocks noGrp="1"/>
          </p:cNvSpPr>
          <p:nvPr>
            <p:ph type="dt" idx="1"/>
          </p:nvPr>
        </p:nvSpPr>
        <p:spPr>
          <a:xfrm>
            <a:off x="3970937" y="0"/>
            <a:ext cx="3037837" cy="466435"/>
          </a:xfrm>
          <a:prstGeom prst="rect">
            <a:avLst/>
          </a:prstGeom>
          <a:noFill/>
          <a:ln>
            <a:noFill/>
          </a:ln>
        </p:spPr>
        <p:txBody>
          <a:bodyPr vert="horz" wrap="square" lIns="93177" tIns="46588" rIns="93177" bIns="46588"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062378B8-DB4E-47C6-A285-3008A0C0208F}" type="datetime1">
              <a:rPr lang="en-US"/>
              <a:pPr lvl="0"/>
              <a:t>10/25/2023</a:t>
            </a:fld>
            <a:endParaRPr lang="en-US"/>
          </a:p>
        </p:txBody>
      </p:sp>
      <p:sp>
        <p:nvSpPr>
          <p:cNvPr id="4" name="Slide Image Placeholder 3">
            <a:extLst>
              <a:ext uri="{FF2B5EF4-FFF2-40B4-BE49-F238E27FC236}">
                <a16:creationId xmlns:a16="http://schemas.microsoft.com/office/drawing/2014/main" id="{08CFDBF2-EA2F-42C5-9DDB-29C5C36D3AD7}"/>
              </a:ext>
            </a:extLst>
          </p:cNvPr>
          <p:cNvSpPr>
            <a:spLocks noGrp="1" noRot="1" noChangeAspect="1"/>
          </p:cNvSpPr>
          <p:nvPr>
            <p:ph type="sldImg" idx="2"/>
          </p:nvPr>
        </p:nvSpPr>
        <p:spPr>
          <a:xfrm>
            <a:off x="1414467" y="1162046"/>
            <a:ext cx="4181478" cy="3136904"/>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82B38B4E-754E-467D-A0C6-81BE1D513014}"/>
              </a:ext>
            </a:extLst>
          </p:cNvPr>
          <p:cNvSpPr txBox="1">
            <a:spLocks noGrp="1"/>
          </p:cNvSpPr>
          <p:nvPr>
            <p:ph type="body" sz="quarter" idx="3"/>
          </p:nvPr>
        </p:nvSpPr>
        <p:spPr>
          <a:xfrm>
            <a:off x="701043" y="4473894"/>
            <a:ext cx="5608316" cy="3660462"/>
          </a:xfrm>
          <a:prstGeom prst="rect">
            <a:avLst/>
          </a:prstGeom>
          <a:noFill/>
          <a:ln>
            <a:noFill/>
          </a:ln>
        </p:spPr>
        <p:txBody>
          <a:bodyPr vert="horz" wrap="square" lIns="93177" tIns="46588" rIns="93177" bIns="46588"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F676C25-8077-4307-A00D-3E3A9FD97757}"/>
              </a:ext>
            </a:extLst>
          </p:cNvPr>
          <p:cNvSpPr txBox="1">
            <a:spLocks noGrp="1"/>
          </p:cNvSpPr>
          <p:nvPr>
            <p:ph type="ftr" sz="quarter" idx="4"/>
          </p:nvPr>
        </p:nvSpPr>
        <p:spPr>
          <a:xfrm>
            <a:off x="0" y="8829967"/>
            <a:ext cx="3037837" cy="466435"/>
          </a:xfrm>
          <a:prstGeom prst="rect">
            <a:avLst/>
          </a:prstGeom>
          <a:noFill/>
          <a:ln>
            <a:noFill/>
          </a:ln>
        </p:spPr>
        <p:txBody>
          <a:bodyPr vert="horz" wrap="square" lIns="93177" tIns="46588" rIns="93177" bIns="46588"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98839B78-2745-433A-B2FE-427135CB309C}"/>
              </a:ext>
            </a:extLst>
          </p:cNvPr>
          <p:cNvSpPr txBox="1">
            <a:spLocks noGrp="1"/>
          </p:cNvSpPr>
          <p:nvPr>
            <p:ph type="sldNum" sz="quarter" idx="5"/>
          </p:nvPr>
        </p:nvSpPr>
        <p:spPr>
          <a:xfrm>
            <a:off x="3970937" y="8829967"/>
            <a:ext cx="3037837" cy="466435"/>
          </a:xfrm>
          <a:prstGeom prst="rect">
            <a:avLst/>
          </a:prstGeom>
          <a:noFill/>
          <a:ln>
            <a:noFill/>
          </a:ln>
        </p:spPr>
        <p:txBody>
          <a:bodyPr vert="horz" wrap="square" lIns="93177" tIns="46588" rIns="93177" bIns="46588"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1BFFF9B0-FA60-4E05-AF11-BDE3E2113446}" type="slidenum">
              <a:t>‹#›</a:t>
            </a:fld>
            <a:endParaRPr lang="en-US"/>
          </a:p>
        </p:txBody>
      </p:sp>
    </p:spTree>
    <p:extLst>
      <p:ext uri="{BB962C8B-B14F-4D97-AF65-F5344CB8AC3E}">
        <p14:creationId xmlns:p14="http://schemas.microsoft.com/office/powerpoint/2010/main" val="380534171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Since the beginning of the 21st century, particularly during the first decade, incident affected humanitarian agencies have started increasing the collation and distribution of various aid workers reports. Humanitarian Aid and Development (HAD) worker reporting includes but is not limited to terrorism, mass abduction, piracy, cybercrime, and natural disasters. The failure to act, when risk, and or threats have been identified, can have a devastating impact on the HAD worker community. </a:t>
            </a:r>
          </a:p>
          <a:p>
            <a:r>
              <a:rPr lang="en-US" dirty="0"/>
              <a:t>To support humanitarian needs, international NGOs, the UN, as well as other institutions intervene. Irrespective of their nature, mission or vision and sector of intervention, they conduct security risk  assessments prior to any intervention. For some organizations, they conduct multisectoral assessments and others conduct exclusively the security risk assessment. The latter which is the keystone of all program , enables program managers/officers to understand actual, potential and future threats that can affect staff, assets,  the program and the reputation of an organization. The process is unique for each organization and benefits the entire NGO community.     </a:t>
            </a:r>
          </a:p>
          <a:p>
            <a:r>
              <a:rPr lang="en-US" dirty="0"/>
              <a:t>Security is a vital responsibility of all NGO personnel; while absolute security can never be guaranteed, threats and their associated risks can be mitigated, and vulnerabilities reduced once identified and assessed. A formalized security risk management process is the key to accomplishing this vital function. </a:t>
            </a:r>
          </a:p>
          <a:p>
            <a:endParaRPr lang="en-US" dirty="0"/>
          </a:p>
        </p:txBody>
      </p:sp>
      <p:sp>
        <p:nvSpPr>
          <p:cNvPr id="4" name="Slide Number Placeholder 3"/>
          <p:cNvSpPr>
            <a:spLocks noGrp="1"/>
          </p:cNvSpPr>
          <p:nvPr>
            <p:ph type="sldNum" sz="quarter" idx="5"/>
          </p:nvPr>
        </p:nvSpPr>
        <p:spPr/>
        <p:txBody>
          <a:bodyPr/>
          <a:lstStyle/>
          <a:p>
            <a:fld id="{E0C00434-5EF0-FD4C-903A-958A88B1FAD9}" type="slidenum">
              <a:rPr lang="en-US" smtClean="0"/>
              <a:t>2</a:t>
            </a:fld>
            <a:endParaRPr lang="en-US"/>
          </a:p>
        </p:txBody>
      </p:sp>
    </p:spTree>
    <p:extLst>
      <p:ext uri="{BB962C8B-B14F-4D97-AF65-F5344CB8AC3E}">
        <p14:creationId xmlns:p14="http://schemas.microsoft.com/office/powerpoint/2010/main" val="395915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0C00434-5EF0-FD4C-903A-958A88B1FAD9}" type="slidenum">
              <a:rPr lang="en-US" smtClean="0"/>
              <a:t>8</a:t>
            </a:fld>
            <a:endParaRPr lang="en-US"/>
          </a:p>
        </p:txBody>
      </p:sp>
    </p:spTree>
    <p:extLst>
      <p:ext uri="{BB962C8B-B14F-4D97-AF65-F5344CB8AC3E}">
        <p14:creationId xmlns:p14="http://schemas.microsoft.com/office/powerpoint/2010/main" val="6433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This should assess  organizational programme from a security point of view and should consider the security implications of the existing or future organizational program. The program assessment must be developed as a collaborative effort between the country directors, program directors, and national staff members (usually the program officers) who will conduct the programs and security, advisers (including security officers where present) in order to ensure mainstreaming of security at the earliest stage of Country/Area Program Operations Planning. It is critical that security focal points are consulted early in all activity assessments prior to grant submission or program development to ensure that threat mitigation decisions are identified and included in grant proposals for proper funding of security training, insurance coverage, emergency equipment, and administration to avoid delays in programs implementation. </a:t>
            </a:r>
          </a:p>
          <a:p>
            <a:endParaRPr lang="en-US" dirty="0"/>
          </a:p>
        </p:txBody>
      </p:sp>
      <p:sp>
        <p:nvSpPr>
          <p:cNvPr id="4" name="Slide Number Placeholder 3"/>
          <p:cNvSpPr>
            <a:spLocks noGrp="1"/>
          </p:cNvSpPr>
          <p:nvPr>
            <p:ph type="sldNum" sz="quarter" idx="5"/>
          </p:nvPr>
        </p:nvSpPr>
        <p:spPr/>
        <p:txBody>
          <a:bodyPr/>
          <a:lstStyle/>
          <a:p>
            <a:fld id="{E0C00434-5EF0-FD4C-903A-958A88B1FAD9}" type="slidenum">
              <a:rPr lang="en-US" smtClean="0"/>
              <a:t>9</a:t>
            </a:fld>
            <a:endParaRPr lang="en-US"/>
          </a:p>
        </p:txBody>
      </p:sp>
    </p:spTree>
    <p:extLst>
      <p:ext uri="{BB962C8B-B14F-4D97-AF65-F5344CB8AC3E}">
        <p14:creationId xmlns:p14="http://schemas.microsoft.com/office/powerpoint/2010/main" val="259688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1162050"/>
            <a:ext cx="4181475" cy="31369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C00434-5EF0-FD4C-903A-958A88B1FAD9}" type="slidenum">
              <a:rPr lang="en-US" smtClean="0"/>
              <a:t>23</a:t>
            </a:fld>
            <a:endParaRPr lang="en-US"/>
          </a:p>
        </p:txBody>
      </p:sp>
    </p:spTree>
    <p:extLst>
      <p:ext uri="{BB962C8B-B14F-4D97-AF65-F5344CB8AC3E}">
        <p14:creationId xmlns:p14="http://schemas.microsoft.com/office/powerpoint/2010/main" val="99691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1162050"/>
            <a:ext cx="4181475" cy="31369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C00434-5EF0-FD4C-903A-958A88B1FAD9}" type="slidenum">
              <a:rPr lang="en-US" smtClean="0"/>
              <a:t>24</a:t>
            </a:fld>
            <a:endParaRPr lang="en-US"/>
          </a:p>
        </p:txBody>
      </p:sp>
    </p:spTree>
    <p:extLst>
      <p:ext uri="{BB962C8B-B14F-4D97-AF65-F5344CB8AC3E}">
        <p14:creationId xmlns:p14="http://schemas.microsoft.com/office/powerpoint/2010/main" val="267041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When a security risk assessment is conducted by the country security officer (CSO),  he has to submit it to the Global Security Manager for technical review before submitting to his country director and the Global Operations Manager respectively for first and final approval.</a:t>
            </a:r>
          </a:p>
          <a:p>
            <a:r>
              <a:rPr lang="en-US" dirty="0"/>
              <a:t>The determination of “acceptable risk” is a critical responsibility of senior managers within a Management System. The relationship between program criticality and the risk to personnel must be considered in the determination of acceptable risk. Therefore,  Managers must constantly strive to balance these two critical functions and are accountable for creating a culture of security. </a:t>
            </a:r>
          </a:p>
          <a:p>
            <a:r>
              <a:rPr lang="en-US" dirty="0"/>
              <a:t>In conclusion, a  permanent follow up of the implementation of the mitigation measures is a duty of all management, SMT, and security focal points. The use of the mitigation measures implementation Plan  provides an easy tool for this purpose. Periodically the management and the SMT must advise and be advised on the status of implementation. Periodical briefings on the status of the implementation process must be included.</a:t>
            </a:r>
          </a:p>
          <a:p>
            <a:endParaRPr lang="en-US" dirty="0"/>
          </a:p>
        </p:txBody>
      </p:sp>
      <p:sp>
        <p:nvSpPr>
          <p:cNvPr id="4" name="Slide Number Placeholder 3"/>
          <p:cNvSpPr>
            <a:spLocks noGrp="1"/>
          </p:cNvSpPr>
          <p:nvPr>
            <p:ph type="sldNum" sz="quarter" idx="5"/>
          </p:nvPr>
        </p:nvSpPr>
        <p:spPr/>
        <p:txBody>
          <a:bodyPr/>
          <a:lstStyle/>
          <a:p>
            <a:fld id="{E0C00434-5EF0-FD4C-903A-958A88B1FAD9}" type="slidenum">
              <a:rPr lang="en-US" smtClean="0"/>
              <a:t>26</a:t>
            </a:fld>
            <a:endParaRPr lang="en-US"/>
          </a:p>
        </p:txBody>
      </p:sp>
    </p:spTree>
    <p:extLst>
      <p:ext uri="{BB962C8B-B14F-4D97-AF65-F5344CB8AC3E}">
        <p14:creationId xmlns:p14="http://schemas.microsoft.com/office/powerpoint/2010/main" val="397536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Security Risk Assessment is an important component of the overall management of risk.  A detailed understanding of the risks in a specific context is essential if your organisation is to make more informed security decisions. Assessing risk must not be a one-off event. A continuous re-evaluation of all possible risks will help ensure that you have appropriate security measures in place at all times. </a:t>
            </a:r>
          </a:p>
          <a:p>
            <a:r>
              <a:rPr lang="en-US" dirty="0"/>
              <a:t>The security risk assessment process must be documented and include key findings and proposed measures to manage the different risks. Risk assessments must also be updated on a regular basis. In addition, staff will need guidance on what the different likelihood and impact ratings mean in order to </a:t>
            </a:r>
            <a:r>
              <a:rPr lang="en-US" dirty="0" err="1"/>
              <a:t>analyse</a:t>
            </a:r>
            <a:r>
              <a:rPr lang="en-US" dirty="0"/>
              <a:t> more accurately the various threats and to ensure consistency throughout the organization. </a:t>
            </a:r>
          </a:p>
          <a:p>
            <a:r>
              <a:rPr lang="en-US" dirty="0"/>
              <a:t> When considering vulnerability to threats both the specifics of the organisation and the individual should be considered. For example, role, age, gender, ethnicity, nationality and sexuality may all have an impact. </a:t>
            </a:r>
          </a:p>
        </p:txBody>
      </p:sp>
      <p:sp>
        <p:nvSpPr>
          <p:cNvPr id="4" name="Slide Number Placeholder 3"/>
          <p:cNvSpPr>
            <a:spLocks noGrp="1"/>
          </p:cNvSpPr>
          <p:nvPr>
            <p:ph type="sldNum" sz="quarter" idx="5"/>
          </p:nvPr>
        </p:nvSpPr>
        <p:spPr/>
        <p:txBody>
          <a:bodyPr/>
          <a:lstStyle/>
          <a:p>
            <a:fld id="{E0C00434-5EF0-FD4C-903A-958A88B1FAD9}" type="slidenum">
              <a:rPr lang="en-US" smtClean="0"/>
              <a:t>27</a:t>
            </a:fld>
            <a:endParaRPr lang="en-US"/>
          </a:p>
        </p:txBody>
      </p:sp>
    </p:spTree>
    <p:extLst>
      <p:ext uri="{BB962C8B-B14F-4D97-AF65-F5344CB8AC3E}">
        <p14:creationId xmlns:p14="http://schemas.microsoft.com/office/powerpoint/2010/main" val="1888854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3" descr="A picture containing object, clock&#10;&#10;Description generated with very high confidence">
            <a:extLst>
              <a:ext uri="{FF2B5EF4-FFF2-40B4-BE49-F238E27FC236}">
                <a16:creationId xmlns:a16="http://schemas.microsoft.com/office/drawing/2014/main" id="{5B94BDF6-7785-4DD1-B601-61F95BF109D6}"/>
              </a:ext>
            </a:extLst>
          </p:cNvPr>
          <p:cNvPicPr>
            <a:picLocks noChangeAspect="1"/>
          </p:cNvPicPr>
          <p:nvPr/>
        </p:nvPicPr>
        <p:blipFill>
          <a:blip r:embed="rId2"/>
          <a:stretch>
            <a:fillRect/>
          </a:stretch>
        </p:blipFill>
        <p:spPr>
          <a:xfrm>
            <a:off x="7582506" y="80640"/>
            <a:ext cx="1463040" cy="434029"/>
          </a:xfrm>
          <a:prstGeom prst="rect">
            <a:avLst/>
          </a:prstGeom>
          <a:noFill/>
          <a:ln cap="flat">
            <a:noFill/>
          </a:ln>
        </p:spPr>
      </p:pic>
    </p:spTree>
    <p:extLst>
      <p:ext uri="{BB962C8B-B14F-4D97-AF65-F5344CB8AC3E}">
        <p14:creationId xmlns:p14="http://schemas.microsoft.com/office/powerpoint/2010/main" val="232984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169303C-55A5-47D0-888B-31041E768026}" type="datetimeFigureOut">
              <a:rPr lang="en-US" smtClean="0"/>
              <a:t>10/25/2023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744EE01-9BBB-40C6-944D-1DB4FFFE078D}" type="slidenum">
              <a:rPr lang="en-US" smtClean="0"/>
              <a:t>‹#›</a:t>
            </a:fld>
            <a:endParaRPr lang="en-US"/>
          </a:p>
        </p:txBody>
      </p:sp>
    </p:spTree>
    <p:extLst>
      <p:ext uri="{BB962C8B-B14F-4D97-AF65-F5344CB8AC3E}">
        <p14:creationId xmlns:p14="http://schemas.microsoft.com/office/powerpoint/2010/main" val="75481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4A77B45C-A657-46A6-B964-6A63DB7D5D21}"/>
              </a:ext>
            </a:extLst>
          </p:cNvPr>
          <p:cNvSpPr txBox="1">
            <a:spLocks noGrp="1"/>
          </p:cNvSpPr>
          <p:nvPr>
            <p:ph type="subTitle" idx="1"/>
          </p:nvPr>
        </p:nvSpPr>
        <p:spPr>
          <a:xfrm>
            <a:off x="1206495" y="3602041"/>
            <a:ext cx="6858000" cy="1655758"/>
          </a:xfrm>
        </p:spPr>
        <p:txBody>
          <a:bodyPr anchorCtr="1"/>
          <a:lstStyle>
            <a:lvl1pPr marL="0" indent="0" algn="ctr">
              <a:buNone/>
              <a:defRPr sz="2400"/>
            </a:lvl1pPr>
          </a:lstStyle>
          <a:p>
            <a:pPr lvl="0"/>
            <a:r>
              <a:rPr lang="en-US"/>
              <a:t>Click to edit Master subtitle style</a:t>
            </a:r>
          </a:p>
        </p:txBody>
      </p:sp>
      <p:pic>
        <p:nvPicPr>
          <p:cNvPr id="3" name="Picture 4" descr="A picture containing object, clock&#10;&#10;Description generated with very high confidence">
            <a:extLst>
              <a:ext uri="{FF2B5EF4-FFF2-40B4-BE49-F238E27FC236}">
                <a16:creationId xmlns:a16="http://schemas.microsoft.com/office/drawing/2014/main" id="{163C456D-61B6-4642-9B88-A2F4748EB51D}"/>
              </a:ext>
            </a:extLst>
          </p:cNvPr>
          <p:cNvPicPr>
            <a:picLocks noChangeAspect="1"/>
          </p:cNvPicPr>
          <p:nvPr/>
        </p:nvPicPr>
        <p:blipFill>
          <a:blip r:embed="rId2"/>
          <a:stretch>
            <a:fillRect/>
          </a:stretch>
        </p:blipFill>
        <p:spPr>
          <a:xfrm>
            <a:off x="7582506" y="80640"/>
            <a:ext cx="1463040" cy="434029"/>
          </a:xfrm>
          <a:prstGeom prst="rect">
            <a:avLst/>
          </a:prstGeom>
          <a:noFill/>
          <a:ln cap="flat">
            <a:noFill/>
          </a:ln>
        </p:spPr>
      </p:pic>
    </p:spTree>
    <p:extLst>
      <p:ext uri="{BB962C8B-B14F-4D97-AF65-F5344CB8AC3E}">
        <p14:creationId xmlns:p14="http://schemas.microsoft.com/office/powerpoint/2010/main" val="2004188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0972B26-F630-4158-A432-D67EB45DECA7}"/>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3" descr="A picture containing object, clock&#10;&#10;Description generated with very high confidence">
            <a:extLst>
              <a:ext uri="{FF2B5EF4-FFF2-40B4-BE49-F238E27FC236}">
                <a16:creationId xmlns:a16="http://schemas.microsoft.com/office/drawing/2014/main" id="{6AFD7A09-223D-4300-948F-0A621B3903DE}"/>
              </a:ext>
            </a:extLst>
          </p:cNvPr>
          <p:cNvPicPr>
            <a:picLocks noChangeAspect="1"/>
          </p:cNvPicPr>
          <p:nvPr/>
        </p:nvPicPr>
        <p:blipFill>
          <a:blip r:embed="rId2"/>
          <a:stretch>
            <a:fillRect/>
          </a:stretch>
        </p:blipFill>
        <p:spPr>
          <a:xfrm>
            <a:off x="7582506" y="6360657"/>
            <a:ext cx="1463040" cy="434029"/>
          </a:xfrm>
          <a:prstGeom prst="rect">
            <a:avLst/>
          </a:prstGeom>
          <a:noFill/>
          <a:ln cap="flat">
            <a:noFill/>
          </a:ln>
        </p:spPr>
      </p:pic>
    </p:spTree>
    <p:extLst>
      <p:ext uri="{BB962C8B-B14F-4D97-AF65-F5344CB8AC3E}">
        <p14:creationId xmlns:p14="http://schemas.microsoft.com/office/powerpoint/2010/main" val="2208568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EFE7424-9928-4212-BD3D-558D9CA5C9EC}"/>
              </a:ext>
            </a:extLst>
          </p:cNvPr>
          <p:cNvSpPr txBox="1">
            <a:spLocks noGrp="1"/>
          </p:cNvSpPr>
          <p:nvPr>
            <p:ph type="body" idx="1"/>
          </p:nvPr>
        </p:nvSpPr>
        <p:spPr>
          <a:xfrm>
            <a:off x="623885" y="4589465"/>
            <a:ext cx="7886700" cy="1500182"/>
          </a:xfrm>
        </p:spPr>
        <p:txBody>
          <a:bodyPr/>
          <a:lstStyle>
            <a:lvl1pPr marL="0" indent="0">
              <a:buNone/>
              <a:defRPr sz="2400"/>
            </a:lvl1pPr>
          </a:lstStyle>
          <a:p>
            <a:pPr lvl="0"/>
            <a:r>
              <a:rPr lang="en-US"/>
              <a:t>Edit Master text styles</a:t>
            </a:r>
          </a:p>
        </p:txBody>
      </p:sp>
      <p:pic>
        <p:nvPicPr>
          <p:cNvPr id="3" name="Picture 3" descr="A picture containing object, clock&#10;&#10;Description generated with very high confidence">
            <a:extLst>
              <a:ext uri="{FF2B5EF4-FFF2-40B4-BE49-F238E27FC236}">
                <a16:creationId xmlns:a16="http://schemas.microsoft.com/office/drawing/2014/main" id="{74FBAAF5-9AA8-450D-84A8-84B968BE6124}"/>
              </a:ext>
            </a:extLst>
          </p:cNvPr>
          <p:cNvPicPr>
            <a:picLocks noChangeAspect="1"/>
          </p:cNvPicPr>
          <p:nvPr/>
        </p:nvPicPr>
        <p:blipFill>
          <a:blip r:embed="rId2"/>
          <a:stretch>
            <a:fillRect/>
          </a:stretch>
        </p:blipFill>
        <p:spPr>
          <a:xfrm>
            <a:off x="7582506" y="6360657"/>
            <a:ext cx="1463040" cy="434029"/>
          </a:xfrm>
          <a:prstGeom prst="rect">
            <a:avLst/>
          </a:prstGeom>
          <a:noFill/>
          <a:ln cap="flat">
            <a:noFill/>
          </a:ln>
        </p:spPr>
      </p:pic>
    </p:spTree>
    <p:extLst>
      <p:ext uri="{BB962C8B-B14F-4D97-AF65-F5344CB8AC3E}">
        <p14:creationId xmlns:p14="http://schemas.microsoft.com/office/powerpoint/2010/main" val="212888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F7ABF0F-E0C9-4380-8C8A-EEA389CCD2A0}"/>
              </a:ext>
            </a:extLst>
          </p:cNvPr>
          <p:cNvSpPr txBox="1">
            <a:spLocks noGrp="1"/>
          </p:cNvSpPr>
          <p:nvPr>
            <p:ph idx="1"/>
          </p:nvPr>
        </p:nvSpPr>
        <p:spPr>
          <a:xfrm>
            <a:off x="730248"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13565DDE-FA1F-4152-8B5D-53214647C10A}"/>
              </a:ext>
            </a:extLst>
          </p:cNvPr>
          <p:cNvSpPr txBox="1">
            <a:spLocks noGrp="1"/>
          </p:cNvSpPr>
          <p:nvPr>
            <p:ph idx="2"/>
          </p:nvPr>
        </p:nvSpPr>
        <p:spPr>
          <a:xfrm>
            <a:off x="4730748"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4" descr="A picture containing object, clock&#10;&#10;Description generated with very high confidence">
            <a:extLst>
              <a:ext uri="{FF2B5EF4-FFF2-40B4-BE49-F238E27FC236}">
                <a16:creationId xmlns:a16="http://schemas.microsoft.com/office/drawing/2014/main" id="{5F83E9FE-F853-41EC-9029-E6C20BA4C88B}"/>
              </a:ext>
            </a:extLst>
          </p:cNvPr>
          <p:cNvPicPr>
            <a:picLocks noChangeAspect="1"/>
          </p:cNvPicPr>
          <p:nvPr/>
        </p:nvPicPr>
        <p:blipFill>
          <a:blip r:embed="rId2"/>
          <a:stretch>
            <a:fillRect/>
          </a:stretch>
        </p:blipFill>
        <p:spPr>
          <a:xfrm>
            <a:off x="7582506" y="6360657"/>
            <a:ext cx="1463040" cy="434029"/>
          </a:xfrm>
          <a:prstGeom prst="rect">
            <a:avLst/>
          </a:prstGeom>
          <a:noFill/>
          <a:ln cap="flat">
            <a:noFill/>
          </a:ln>
        </p:spPr>
      </p:pic>
    </p:spTree>
    <p:extLst>
      <p:ext uri="{BB962C8B-B14F-4D97-AF65-F5344CB8AC3E}">
        <p14:creationId xmlns:p14="http://schemas.microsoft.com/office/powerpoint/2010/main" val="4095905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53DD342-838A-4E9E-A4CB-26ACB48EB66A}"/>
              </a:ext>
            </a:extLst>
          </p:cNvPr>
          <p:cNvSpPr txBox="1">
            <a:spLocks noGrp="1"/>
          </p:cNvSpPr>
          <p:nvPr>
            <p:ph type="body" idx="1"/>
          </p:nvPr>
        </p:nvSpPr>
        <p:spPr>
          <a:xfrm>
            <a:off x="706044" y="1756580"/>
            <a:ext cx="3868341" cy="823910"/>
          </a:xfrm>
        </p:spPr>
        <p:txBody>
          <a:bodyPr anchor="b"/>
          <a:lstStyle>
            <a:lvl1pPr marL="0" indent="0">
              <a:buNone/>
              <a:defRPr sz="2400" b="1"/>
            </a:lvl1pPr>
          </a:lstStyle>
          <a:p>
            <a:pPr lvl="0"/>
            <a:r>
              <a:rPr lang="en-US"/>
              <a:t>Edit Master text styles</a:t>
            </a:r>
          </a:p>
        </p:txBody>
      </p:sp>
      <p:sp>
        <p:nvSpPr>
          <p:cNvPr id="3" name="Content Placeholder 3">
            <a:extLst>
              <a:ext uri="{FF2B5EF4-FFF2-40B4-BE49-F238E27FC236}">
                <a16:creationId xmlns:a16="http://schemas.microsoft.com/office/drawing/2014/main" id="{02AC44ED-87FD-4CD4-ADC6-7A7891C47053}"/>
              </a:ext>
            </a:extLst>
          </p:cNvPr>
          <p:cNvSpPr txBox="1">
            <a:spLocks noGrp="1"/>
          </p:cNvSpPr>
          <p:nvPr>
            <p:ph idx="2"/>
          </p:nvPr>
        </p:nvSpPr>
        <p:spPr>
          <a:xfrm>
            <a:off x="706044" y="2580491"/>
            <a:ext cx="3868341"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FCB2BB22-7005-4395-9572-D4082015CA62}"/>
              </a:ext>
            </a:extLst>
          </p:cNvPr>
          <p:cNvSpPr txBox="1">
            <a:spLocks noGrp="1"/>
          </p:cNvSpPr>
          <p:nvPr>
            <p:ph type="body" idx="3"/>
          </p:nvPr>
        </p:nvSpPr>
        <p:spPr>
          <a:xfrm>
            <a:off x="4705346" y="1756580"/>
            <a:ext cx="3887388" cy="823910"/>
          </a:xfrm>
        </p:spPr>
        <p:txBody>
          <a:bodyPr anchor="b"/>
          <a:lstStyle>
            <a:lvl1pPr marL="0" indent="0">
              <a:buNone/>
              <a:defRPr sz="2400" b="1"/>
            </a:lvl1pPr>
          </a:lstStyle>
          <a:p>
            <a:pPr lvl="0"/>
            <a:r>
              <a:rPr lang="en-US"/>
              <a:t>Edit Master text styles</a:t>
            </a:r>
          </a:p>
        </p:txBody>
      </p:sp>
      <p:sp>
        <p:nvSpPr>
          <p:cNvPr id="5" name="Content Placeholder 5">
            <a:extLst>
              <a:ext uri="{FF2B5EF4-FFF2-40B4-BE49-F238E27FC236}">
                <a16:creationId xmlns:a16="http://schemas.microsoft.com/office/drawing/2014/main" id="{280FE257-BE60-416A-96F0-077D62E22880}"/>
              </a:ext>
            </a:extLst>
          </p:cNvPr>
          <p:cNvSpPr txBox="1">
            <a:spLocks noGrp="1"/>
          </p:cNvSpPr>
          <p:nvPr>
            <p:ph idx="4"/>
          </p:nvPr>
        </p:nvSpPr>
        <p:spPr>
          <a:xfrm>
            <a:off x="4705346" y="2580491"/>
            <a:ext cx="3887388"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6" descr="A picture containing object, clock&#10;&#10;Description generated with very high confidence">
            <a:extLst>
              <a:ext uri="{FF2B5EF4-FFF2-40B4-BE49-F238E27FC236}">
                <a16:creationId xmlns:a16="http://schemas.microsoft.com/office/drawing/2014/main" id="{036B0443-534B-4A8A-BF23-83C48CA156E5}"/>
              </a:ext>
            </a:extLst>
          </p:cNvPr>
          <p:cNvPicPr>
            <a:picLocks noChangeAspect="1"/>
          </p:cNvPicPr>
          <p:nvPr/>
        </p:nvPicPr>
        <p:blipFill>
          <a:blip r:embed="rId2"/>
          <a:stretch>
            <a:fillRect/>
          </a:stretch>
        </p:blipFill>
        <p:spPr>
          <a:xfrm>
            <a:off x="7582506" y="6360657"/>
            <a:ext cx="1463040" cy="434029"/>
          </a:xfrm>
          <a:prstGeom prst="rect">
            <a:avLst/>
          </a:prstGeom>
          <a:noFill/>
          <a:ln cap="flat">
            <a:noFill/>
          </a:ln>
        </p:spPr>
      </p:pic>
    </p:spTree>
    <p:extLst>
      <p:ext uri="{BB962C8B-B14F-4D97-AF65-F5344CB8AC3E}">
        <p14:creationId xmlns:p14="http://schemas.microsoft.com/office/powerpoint/2010/main" val="4257308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2" name="Picture 2" descr="A picture containing object, clock&#10;&#10;Description generated with very high confidence">
            <a:extLst>
              <a:ext uri="{FF2B5EF4-FFF2-40B4-BE49-F238E27FC236}">
                <a16:creationId xmlns:a16="http://schemas.microsoft.com/office/drawing/2014/main" id="{72466923-072F-4BD8-8EA1-F740C00C6E93}"/>
              </a:ext>
            </a:extLst>
          </p:cNvPr>
          <p:cNvPicPr>
            <a:picLocks noChangeAspect="1"/>
          </p:cNvPicPr>
          <p:nvPr/>
        </p:nvPicPr>
        <p:blipFill>
          <a:blip r:embed="rId2"/>
          <a:stretch>
            <a:fillRect/>
          </a:stretch>
        </p:blipFill>
        <p:spPr>
          <a:xfrm>
            <a:off x="7582506" y="6360657"/>
            <a:ext cx="1463040" cy="434029"/>
          </a:xfrm>
          <a:prstGeom prst="rect">
            <a:avLst/>
          </a:prstGeom>
          <a:noFill/>
          <a:ln cap="flat">
            <a:noFill/>
          </a:ln>
        </p:spPr>
      </p:pic>
    </p:spTree>
    <p:extLst>
      <p:ext uri="{BB962C8B-B14F-4D97-AF65-F5344CB8AC3E}">
        <p14:creationId xmlns:p14="http://schemas.microsoft.com/office/powerpoint/2010/main" val="2236860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754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455E5F9-2869-4528-BD36-CB605EC87592}"/>
              </a:ext>
            </a:extLst>
          </p:cNvPr>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65038D21-15D6-4633-8928-00D10D9A7A43}"/>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pic>
        <p:nvPicPr>
          <p:cNvPr id="4" name="Picture 4" descr="A picture containing object, clock&#10;&#10;Description generated with very high confidence">
            <a:extLst>
              <a:ext uri="{FF2B5EF4-FFF2-40B4-BE49-F238E27FC236}">
                <a16:creationId xmlns:a16="http://schemas.microsoft.com/office/drawing/2014/main" id="{A6F48B10-EDA1-45B6-B4FE-A9E06617C5B5}"/>
              </a:ext>
            </a:extLst>
          </p:cNvPr>
          <p:cNvPicPr>
            <a:picLocks noChangeAspect="1"/>
          </p:cNvPicPr>
          <p:nvPr/>
        </p:nvPicPr>
        <p:blipFill>
          <a:blip r:embed="rId2"/>
          <a:stretch>
            <a:fillRect/>
          </a:stretch>
        </p:blipFill>
        <p:spPr>
          <a:xfrm>
            <a:off x="7582506" y="6360657"/>
            <a:ext cx="1463040" cy="434029"/>
          </a:xfrm>
          <a:prstGeom prst="rect">
            <a:avLst/>
          </a:prstGeom>
          <a:noFill/>
          <a:ln cap="flat">
            <a:noFill/>
          </a:ln>
        </p:spPr>
      </p:pic>
    </p:spTree>
    <p:extLst>
      <p:ext uri="{BB962C8B-B14F-4D97-AF65-F5344CB8AC3E}">
        <p14:creationId xmlns:p14="http://schemas.microsoft.com/office/powerpoint/2010/main" val="2411041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43B95AC5-B660-487B-91A6-6B937C3E43C6}"/>
              </a:ext>
            </a:extLst>
          </p:cNvPr>
          <p:cNvSpPr txBox="1">
            <a:spLocks noGrp="1"/>
          </p:cNvSpPr>
          <p:nvPr>
            <p:ph type="pic" idx="1"/>
          </p:nvPr>
        </p:nvSpPr>
        <p:spPr>
          <a:xfrm>
            <a:off x="3887388" y="987423"/>
            <a:ext cx="4629149" cy="4873623"/>
          </a:xfrm>
        </p:spPr>
        <p:txBody>
          <a:bodyPr/>
          <a:lstStyle>
            <a:lvl1pPr marL="0" indent="0">
              <a:buNone/>
              <a:defRPr sz="3200"/>
            </a:lvl1pPr>
          </a:lstStyle>
          <a:p>
            <a:pPr lvl="0"/>
            <a:r>
              <a:rPr lang="en-US"/>
              <a:t>Click icon to add picture</a:t>
            </a:r>
          </a:p>
        </p:txBody>
      </p:sp>
      <p:sp>
        <p:nvSpPr>
          <p:cNvPr id="3" name="Text Placeholder 3">
            <a:extLst>
              <a:ext uri="{FF2B5EF4-FFF2-40B4-BE49-F238E27FC236}">
                <a16:creationId xmlns:a16="http://schemas.microsoft.com/office/drawing/2014/main" id="{2D543B76-023A-41CB-9BDB-CD7EE51B5F57}"/>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pic>
        <p:nvPicPr>
          <p:cNvPr id="4" name="Picture 4" descr="A picture containing object, clock&#10;&#10;Description generated with very high confidence">
            <a:extLst>
              <a:ext uri="{FF2B5EF4-FFF2-40B4-BE49-F238E27FC236}">
                <a16:creationId xmlns:a16="http://schemas.microsoft.com/office/drawing/2014/main" id="{16C32F60-02E3-4D02-84EA-E0A3938EF891}"/>
              </a:ext>
            </a:extLst>
          </p:cNvPr>
          <p:cNvPicPr>
            <a:picLocks noChangeAspect="1"/>
          </p:cNvPicPr>
          <p:nvPr/>
        </p:nvPicPr>
        <p:blipFill>
          <a:blip r:embed="rId2"/>
          <a:stretch>
            <a:fillRect/>
          </a:stretch>
        </p:blipFill>
        <p:spPr>
          <a:xfrm>
            <a:off x="7582506" y="6360657"/>
            <a:ext cx="1463040" cy="434029"/>
          </a:xfrm>
          <a:prstGeom prst="rect">
            <a:avLst/>
          </a:prstGeom>
          <a:noFill/>
          <a:ln cap="flat">
            <a:noFill/>
          </a:ln>
        </p:spPr>
      </p:pic>
    </p:spTree>
    <p:extLst>
      <p:ext uri="{BB962C8B-B14F-4D97-AF65-F5344CB8AC3E}">
        <p14:creationId xmlns:p14="http://schemas.microsoft.com/office/powerpoint/2010/main" val="242114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 name="Picture 3" descr="A picture containing object, clock&#10;&#10;Description generated with very high confidence">
            <a:extLst>
              <a:ext uri="{FF2B5EF4-FFF2-40B4-BE49-F238E27FC236}">
                <a16:creationId xmlns:a16="http://schemas.microsoft.com/office/drawing/2014/main" id="{FFBC36BC-0CAC-4C2C-96A5-E04DAEEDFF97}"/>
              </a:ext>
            </a:extLst>
          </p:cNvPr>
          <p:cNvPicPr>
            <a:picLocks noChangeAspect="1"/>
          </p:cNvPicPr>
          <p:nvPr/>
        </p:nvPicPr>
        <p:blipFill>
          <a:blip r:embed="rId2"/>
          <a:stretch>
            <a:fillRect/>
          </a:stretch>
        </p:blipFill>
        <p:spPr>
          <a:xfrm>
            <a:off x="7582506" y="6360657"/>
            <a:ext cx="1463040" cy="434029"/>
          </a:xfrm>
          <a:prstGeom prst="rect">
            <a:avLst/>
          </a:prstGeom>
          <a:noFill/>
          <a:ln cap="flat">
            <a:noFill/>
          </a:ln>
        </p:spPr>
      </p:pic>
    </p:spTree>
    <p:extLst>
      <p:ext uri="{BB962C8B-B14F-4D97-AF65-F5344CB8AC3E}">
        <p14:creationId xmlns:p14="http://schemas.microsoft.com/office/powerpoint/2010/main" val="147349214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 name="Picture 3" descr="A picture containing object, clock&#10;&#10;Description generated with very high confidence">
            <a:extLst>
              <a:ext uri="{FF2B5EF4-FFF2-40B4-BE49-F238E27FC236}">
                <a16:creationId xmlns:a16="http://schemas.microsoft.com/office/drawing/2014/main" id="{C2D6768F-8BAC-42C4-B932-731B01A510A6}"/>
              </a:ext>
            </a:extLst>
          </p:cNvPr>
          <p:cNvPicPr>
            <a:picLocks noChangeAspect="1"/>
          </p:cNvPicPr>
          <p:nvPr/>
        </p:nvPicPr>
        <p:blipFill>
          <a:blip r:embed="rId2"/>
          <a:stretch>
            <a:fillRect/>
          </a:stretch>
        </p:blipFill>
        <p:spPr>
          <a:xfrm>
            <a:off x="7582506" y="6360657"/>
            <a:ext cx="1463040" cy="434029"/>
          </a:xfrm>
          <a:prstGeom prst="rect">
            <a:avLst/>
          </a:prstGeom>
          <a:noFill/>
          <a:ln cap="flat">
            <a:noFill/>
          </a:ln>
        </p:spPr>
      </p:pic>
    </p:spTree>
    <p:extLst>
      <p:ext uri="{BB962C8B-B14F-4D97-AF65-F5344CB8AC3E}">
        <p14:creationId xmlns:p14="http://schemas.microsoft.com/office/powerpoint/2010/main" val="380886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0689F0F2-7176-433F-B992-5DD7C45E64B5}"/>
              </a:ext>
            </a:extLst>
          </p:cNvPr>
          <p:cNvSpPr txBox="1">
            <a:spLocks noGrp="1"/>
          </p:cNvSpPr>
          <p:nvPr>
            <p:ph idx="1"/>
          </p:nvPr>
        </p:nvSpPr>
        <p:spPr>
          <a:xfrm>
            <a:off x="4730748" y="190103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4" descr="A picture containing object, clock&#10;&#10;Description generated with very high confidence">
            <a:extLst>
              <a:ext uri="{FF2B5EF4-FFF2-40B4-BE49-F238E27FC236}">
                <a16:creationId xmlns:a16="http://schemas.microsoft.com/office/drawing/2014/main" id="{2CFE683C-7DA5-4A79-93A8-62AE06741953}"/>
              </a:ext>
            </a:extLst>
          </p:cNvPr>
          <p:cNvPicPr>
            <a:picLocks noChangeAspect="1"/>
          </p:cNvPicPr>
          <p:nvPr/>
        </p:nvPicPr>
        <p:blipFill>
          <a:blip r:embed="rId2"/>
          <a:stretch>
            <a:fillRect/>
          </a:stretch>
        </p:blipFill>
        <p:spPr>
          <a:xfrm>
            <a:off x="7582506" y="6360657"/>
            <a:ext cx="1463040" cy="434029"/>
          </a:xfrm>
          <a:prstGeom prst="rect">
            <a:avLst/>
          </a:prstGeom>
          <a:noFill/>
          <a:ln cap="flat">
            <a:noFill/>
          </a:ln>
        </p:spPr>
      </p:pic>
    </p:spTree>
    <p:extLst>
      <p:ext uri="{BB962C8B-B14F-4D97-AF65-F5344CB8AC3E}">
        <p14:creationId xmlns:p14="http://schemas.microsoft.com/office/powerpoint/2010/main" val="151481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B8AE1643-5707-4B05-8A5C-84C407A5A843}"/>
              </a:ext>
            </a:extLst>
          </p:cNvPr>
          <p:cNvSpPr txBox="1">
            <a:spLocks noGrp="1"/>
          </p:cNvSpPr>
          <p:nvPr>
            <p:ph idx="2"/>
          </p:nvPr>
        </p:nvSpPr>
        <p:spPr>
          <a:xfrm>
            <a:off x="706044" y="2580491"/>
            <a:ext cx="3868341"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DEA7D22E-B739-488A-AA09-2571DD2E498C}"/>
              </a:ext>
            </a:extLst>
          </p:cNvPr>
          <p:cNvSpPr txBox="1">
            <a:spLocks noGrp="1"/>
          </p:cNvSpPr>
          <p:nvPr>
            <p:ph type="body" idx="1"/>
          </p:nvPr>
        </p:nvSpPr>
        <p:spPr>
          <a:xfrm>
            <a:off x="4705346" y="1756580"/>
            <a:ext cx="3887388" cy="823910"/>
          </a:xfrm>
        </p:spPr>
        <p:txBody>
          <a:bodyPr anchor="b"/>
          <a:lstStyle>
            <a:lvl1pPr marL="0" indent="0">
              <a:buNone/>
              <a:defRPr sz="2400" b="1"/>
            </a:lvl1pPr>
          </a:lstStyle>
          <a:p>
            <a:pPr lvl="0"/>
            <a:r>
              <a:rPr lang="en-US"/>
              <a:t>Edit Master text styles</a:t>
            </a:r>
          </a:p>
        </p:txBody>
      </p:sp>
      <p:sp>
        <p:nvSpPr>
          <p:cNvPr id="4" name="Content Placeholder 5">
            <a:extLst>
              <a:ext uri="{FF2B5EF4-FFF2-40B4-BE49-F238E27FC236}">
                <a16:creationId xmlns:a16="http://schemas.microsoft.com/office/drawing/2014/main" id="{49AB94A7-061B-4106-A611-7EB07FA6AB3E}"/>
              </a:ext>
            </a:extLst>
          </p:cNvPr>
          <p:cNvSpPr txBox="1">
            <a:spLocks noGrp="1"/>
          </p:cNvSpPr>
          <p:nvPr>
            <p:ph idx="4"/>
          </p:nvPr>
        </p:nvSpPr>
        <p:spPr>
          <a:xfrm>
            <a:off x="4705346" y="2580491"/>
            <a:ext cx="3887388"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6" descr="A picture containing object, clock&#10;&#10;Description generated with very high confidence">
            <a:extLst>
              <a:ext uri="{FF2B5EF4-FFF2-40B4-BE49-F238E27FC236}">
                <a16:creationId xmlns:a16="http://schemas.microsoft.com/office/drawing/2014/main" id="{5306A482-B9F3-41B3-B5C3-EFC302D8286F}"/>
              </a:ext>
            </a:extLst>
          </p:cNvPr>
          <p:cNvPicPr>
            <a:picLocks noChangeAspect="1"/>
          </p:cNvPicPr>
          <p:nvPr/>
        </p:nvPicPr>
        <p:blipFill>
          <a:blip r:embed="rId2"/>
          <a:stretch>
            <a:fillRect/>
          </a:stretch>
        </p:blipFill>
        <p:spPr>
          <a:xfrm>
            <a:off x="7582506" y="6360657"/>
            <a:ext cx="1463040" cy="434029"/>
          </a:xfrm>
          <a:prstGeom prst="rect">
            <a:avLst/>
          </a:prstGeom>
          <a:noFill/>
          <a:ln cap="flat">
            <a:noFill/>
          </a:ln>
        </p:spPr>
      </p:pic>
    </p:spTree>
    <p:extLst>
      <p:ext uri="{BB962C8B-B14F-4D97-AF65-F5344CB8AC3E}">
        <p14:creationId xmlns:p14="http://schemas.microsoft.com/office/powerpoint/2010/main" val="45509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30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0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EB06D67-5633-488C-888F-54582FBB3331}"/>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pic>
        <p:nvPicPr>
          <p:cNvPr id="3" name="Picture 4" descr="A picture containing object, clock&#10;&#10;Description generated with very high confidence">
            <a:extLst>
              <a:ext uri="{FF2B5EF4-FFF2-40B4-BE49-F238E27FC236}">
                <a16:creationId xmlns:a16="http://schemas.microsoft.com/office/drawing/2014/main" id="{C753A2C7-E787-4A95-A857-ACB6359B4BC1}"/>
              </a:ext>
            </a:extLst>
          </p:cNvPr>
          <p:cNvPicPr>
            <a:picLocks noChangeAspect="1"/>
          </p:cNvPicPr>
          <p:nvPr/>
        </p:nvPicPr>
        <p:blipFill>
          <a:blip r:embed="rId2"/>
          <a:stretch>
            <a:fillRect/>
          </a:stretch>
        </p:blipFill>
        <p:spPr>
          <a:xfrm>
            <a:off x="7582506" y="6360657"/>
            <a:ext cx="1463040" cy="434029"/>
          </a:xfrm>
          <a:prstGeom prst="rect">
            <a:avLst/>
          </a:prstGeom>
          <a:noFill/>
          <a:ln cap="flat">
            <a:noFill/>
          </a:ln>
        </p:spPr>
      </p:pic>
    </p:spTree>
    <p:extLst>
      <p:ext uri="{BB962C8B-B14F-4D97-AF65-F5344CB8AC3E}">
        <p14:creationId xmlns:p14="http://schemas.microsoft.com/office/powerpoint/2010/main" val="240426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DA5CC79-94DC-4BAB-BF1D-F9EEB8308165}"/>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pic>
        <p:nvPicPr>
          <p:cNvPr id="3" name="Picture 4" descr="A picture containing object, clock&#10;&#10;Description generated with very high confidence">
            <a:extLst>
              <a:ext uri="{FF2B5EF4-FFF2-40B4-BE49-F238E27FC236}">
                <a16:creationId xmlns:a16="http://schemas.microsoft.com/office/drawing/2014/main" id="{4E23656B-0669-4EDA-8DBF-937B0B82A6DE}"/>
              </a:ext>
            </a:extLst>
          </p:cNvPr>
          <p:cNvPicPr>
            <a:picLocks noChangeAspect="1"/>
          </p:cNvPicPr>
          <p:nvPr/>
        </p:nvPicPr>
        <p:blipFill>
          <a:blip r:embed="rId2"/>
          <a:stretch>
            <a:fillRect/>
          </a:stretch>
        </p:blipFill>
        <p:spPr>
          <a:xfrm>
            <a:off x="7582506" y="6360657"/>
            <a:ext cx="1463040" cy="434029"/>
          </a:xfrm>
          <a:prstGeom prst="rect">
            <a:avLst/>
          </a:prstGeom>
          <a:noFill/>
          <a:ln cap="flat">
            <a:noFill/>
          </a:ln>
        </p:spPr>
      </p:pic>
    </p:spTree>
    <p:extLst>
      <p:ext uri="{BB962C8B-B14F-4D97-AF65-F5344CB8AC3E}">
        <p14:creationId xmlns:p14="http://schemas.microsoft.com/office/powerpoint/2010/main" val="299470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jp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A close up of a logo&#10;&#10;Description generated with very high confidence">
            <a:extLst>
              <a:ext uri="{FF2B5EF4-FFF2-40B4-BE49-F238E27FC236}">
                <a16:creationId xmlns:a16="http://schemas.microsoft.com/office/drawing/2014/main" id="{196D353A-694C-4A59-9681-E16DEE254139}"/>
              </a:ext>
            </a:extLst>
          </p:cNvPr>
          <p:cNvPicPr>
            <a:picLocks noChangeAspect="1"/>
          </p:cNvPicPr>
          <p:nvPr/>
        </p:nvPicPr>
        <p:blipFill>
          <a:blip r:embed="rId12"/>
          <a:srcRect r="96495"/>
          <a:stretch>
            <a:fillRect/>
          </a:stretch>
        </p:blipFill>
        <p:spPr>
          <a:xfrm>
            <a:off x="0" y="0"/>
            <a:ext cx="320515" cy="6858000"/>
          </a:xfrm>
          <a:prstGeom prst="rect">
            <a:avLst/>
          </a:prstGeom>
          <a:noFill/>
          <a:ln cap="flat">
            <a:noFill/>
          </a:ln>
        </p:spPr>
      </p:pic>
      <p:sp>
        <p:nvSpPr>
          <p:cNvPr id="3" name="Title Placeholder 1">
            <a:extLst>
              <a:ext uri="{FF2B5EF4-FFF2-40B4-BE49-F238E27FC236}">
                <a16:creationId xmlns:a16="http://schemas.microsoft.com/office/drawing/2014/main" id="{06557372-EE4F-4622-834B-D967D2C8A115}"/>
              </a:ext>
            </a:extLst>
          </p:cNvPr>
          <p:cNvSpPr txBox="1">
            <a:spLocks noGrp="1"/>
          </p:cNvSpPr>
          <p:nvPr>
            <p:ph type="title"/>
          </p:nvPr>
        </p:nvSpPr>
        <p:spPr>
          <a:xfrm>
            <a:off x="730248" y="365129"/>
            <a:ext cx="78867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10C3A466-9536-4A7A-AD13-EB071F06DB94}"/>
              </a:ext>
            </a:extLst>
          </p:cNvPr>
          <p:cNvSpPr txBox="1">
            <a:spLocks noGrp="1"/>
          </p:cNvSpPr>
          <p:nvPr>
            <p:ph type="body" idx="1"/>
          </p:nvPr>
        </p:nvSpPr>
        <p:spPr>
          <a:xfrm>
            <a:off x="730248" y="1825627"/>
            <a:ext cx="78867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9" descr="A close up of a logo&#10;&#10;Description generated with very high confidence">
            <a:extLst>
              <a:ext uri="{FF2B5EF4-FFF2-40B4-BE49-F238E27FC236}">
                <a16:creationId xmlns:a16="http://schemas.microsoft.com/office/drawing/2014/main" id="{D90561A6-8F28-4912-BAF3-81663F8BAF85}"/>
              </a:ext>
            </a:extLst>
          </p:cNvPr>
          <p:cNvPicPr>
            <a:picLocks noChangeAspect="1"/>
          </p:cNvPicPr>
          <p:nvPr/>
        </p:nvPicPr>
        <p:blipFill>
          <a:blip r:embed="rId13"/>
          <a:srcRect l="3507" r="39098"/>
          <a:stretch>
            <a:fillRect/>
          </a:stretch>
        </p:blipFill>
        <p:spPr>
          <a:xfrm>
            <a:off x="320515" y="0"/>
            <a:ext cx="5250731" cy="6858000"/>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8" r:id="rId10"/>
  </p:sldLayoutIdLst>
  <p:txStyles>
    <p:titleStyle>
      <a:lvl1pPr marL="0" marR="0" lvl="0" indent="0" algn="l" defTabSz="914400" rtl="0" fontAlgn="auto" hangingPunct="1">
        <a:lnSpc>
          <a:spcPct val="90000"/>
        </a:lnSpc>
        <a:spcBef>
          <a:spcPts val="0"/>
        </a:spcBef>
        <a:spcAft>
          <a:spcPts val="0"/>
        </a:spcAft>
        <a:buNone/>
        <a:tabLst/>
        <a:defRPr lang="en-US" sz="4000" b="1" i="0" u="none" strike="noStrike" kern="1200" cap="none" spc="0" baseline="0">
          <a:solidFill>
            <a:srgbClr val="000000"/>
          </a:solidFill>
          <a:uFillTx/>
          <a:latin typeface="Arial" pitchFamily="34"/>
          <a:cs typeface="Arial" pitchFamily="34"/>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Arial" pitchFamily="34"/>
          <a:cs typeface="Arial"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Arial" pitchFamily="34"/>
          <a:cs typeface="Arial" pitchFamily="34"/>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Arial" pitchFamily="34"/>
          <a:cs typeface="Arial" pitchFamily="34"/>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rial" pitchFamily="34"/>
          <a:cs typeface="Arial" pitchFamily="34"/>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33F8C-3C8B-4618-96AB-413C0C4858D3}"/>
              </a:ext>
            </a:extLst>
          </p:cNvPr>
          <p:cNvSpPr txBox="1">
            <a:spLocks noGrp="1"/>
          </p:cNvSpPr>
          <p:nvPr>
            <p:ph type="title"/>
          </p:nvPr>
        </p:nvSpPr>
        <p:spPr>
          <a:xfrm>
            <a:off x="730248" y="440539"/>
            <a:ext cx="78867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45C9C0AA-1EEA-4F1A-80A2-A0522988BDCC}"/>
              </a:ext>
            </a:extLst>
          </p:cNvPr>
          <p:cNvSpPr txBox="1">
            <a:spLocks noGrp="1"/>
          </p:cNvSpPr>
          <p:nvPr>
            <p:ph type="body" idx="1"/>
          </p:nvPr>
        </p:nvSpPr>
        <p:spPr>
          <a:xfrm>
            <a:off x="730248" y="1901037"/>
            <a:ext cx="78867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4">
            <a:extLst>
              <a:ext uri="{FF2B5EF4-FFF2-40B4-BE49-F238E27FC236}">
                <a16:creationId xmlns:a16="http://schemas.microsoft.com/office/drawing/2014/main" id="{998E0865-83C5-4EAD-9514-4AE8D244155A}"/>
              </a:ext>
            </a:extLst>
          </p:cNvPr>
          <p:cNvPicPr>
            <a:picLocks noChangeAspect="1"/>
          </p:cNvPicPr>
          <p:nvPr/>
        </p:nvPicPr>
        <p:blipFill>
          <a:blip r:embed="rId11"/>
          <a:srcRect r="96667"/>
          <a:stretch>
            <a:fillRect/>
          </a:stretch>
        </p:blipFill>
        <p:spPr>
          <a:xfrm>
            <a:off x="0" y="0"/>
            <a:ext cx="304796" cy="6858000"/>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marL="0" marR="0" lvl="0" indent="0" algn="l" defTabSz="914400" rtl="0" fontAlgn="auto" hangingPunct="1">
        <a:lnSpc>
          <a:spcPct val="90000"/>
        </a:lnSpc>
        <a:spcBef>
          <a:spcPts val="0"/>
        </a:spcBef>
        <a:spcAft>
          <a:spcPts val="0"/>
        </a:spcAft>
        <a:buNone/>
        <a:tabLst/>
        <a:defRPr lang="en-US" sz="4000" b="1" i="0" u="none" strike="noStrike" kern="1200" cap="none" spc="0" baseline="0">
          <a:solidFill>
            <a:srgbClr val="000000"/>
          </a:solidFill>
          <a:uFillTx/>
          <a:latin typeface="Arial" pitchFamily="34"/>
          <a:cs typeface="Arial" pitchFamily="34"/>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Arial" pitchFamily="34"/>
          <a:cs typeface="Arial"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Arial" pitchFamily="34"/>
          <a:cs typeface="Arial" pitchFamily="34"/>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Arial" pitchFamily="34"/>
          <a:cs typeface="Arial" pitchFamily="34"/>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rial" pitchFamily="34"/>
          <a:cs typeface="Arial" pitchFamily="34"/>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un.org/en/safety-and-security/risk-management#:~:text=Security%20Risk%20Management%20(SRM)%20is,security%20personnel%20on" TargetMode="External"/><Relationship Id="rId2" Type="http://schemas.openxmlformats.org/officeDocument/2006/relationships/hyperlink" Target="https://gisf.ngo/wp-content/uploads/2015/09/EISF_Security-to-go_guide_Module-3_Risk-assessment-tool.pdf"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73">
            <a:extLst>
              <a:ext uri="{FF2B5EF4-FFF2-40B4-BE49-F238E27FC236}">
                <a16:creationId xmlns:a16="http://schemas.microsoft.com/office/drawing/2014/main" id="{FE30931C-34F2-DAA2-B0CA-361846F6423D}"/>
              </a:ext>
            </a:extLst>
          </p:cNvPr>
          <p:cNvSpPr/>
          <p:nvPr/>
        </p:nvSpPr>
        <p:spPr>
          <a:xfrm>
            <a:off x="347520" y="136524"/>
            <a:ext cx="8394191" cy="6721475"/>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ZoneTexte 5">
            <a:extLst>
              <a:ext uri="{FF2B5EF4-FFF2-40B4-BE49-F238E27FC236}">
                <a16:creationId xmlns:a16="http://schemas.microsoft.com/office/drawing/2014/main" id="{A0620222-0906-F1BE-6C8F-28BFCB327C5C}"/>
              </a:ext>
            </a:extLst>
          </p:cNvPr>
          <p:cNvSpPr txBox="1"/>
          <p:nvPr/>
        </p:nvSpPr>
        <p:spPr>
          <a:xfrm>
            <a:off x="4095340" y="2797609"/>
            <a:ext cx="4570029" cy="304827"/>
          </a:xfrm>
          <a:prstGeom prst="rect">
            <a:avLst/>
          </a:prstGeom>
          <a:noFill/>
        </p:spPr>
        <p:txBody>
          <a:bodyPr wrap="square">
            <a:spAutoFit/>
          </a:bodyPr>
          <a:lstStyle/>
          <a:p>
            <a:pPr>
              <a:lnSpc>
                <a:spcPct val="107000"/>
              </a:lnSpc>
              <a:spcAft>
                <a:spcPts val="600"/>
              </a:spcAft>
            </a:pP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fr-FR"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9FD9646D-1961-03C2-C137-E00D1C973CD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1</a:t>
            </a:fld>
            <a:endParaRPr lang="fr-FR" dirty="0"/>
          </a:p>
        </p:txBody>
      </p:sp>
      <p:sp>
        <p:nvSpPr>
          <p:cNvPr id="8" name="ZoneTexte 7">
            <a:extLst>
              <a:ext uri="{FF2B5EF4-FFF2-40B4-BE49-F238E27FC236}">
                <a16:creationId xmlns:a16="http://schemas.microsoft.com/office/drawing/2014/main" id="{5A39A0AD-7EAF-3A0A-5D17-694D795E7F6F}"/>
              </a:ext>
            </a:extLst>
          </p:cNvPr>
          <p:cNvSpPr txBox="1"/>
          <p:nvPr/>
        </p:nvSpPr>
        <p:spPr>
          <a:xfrm>
            <a:off x="1393288" y="302137"/>
            <a:ext cx="5404104" cy="532903"/>
          </a:xfrm>
          <a:prstGeom prst="rect">
            <a:avLst/>
          </a:prstGeom>
          <a:solidFill>
            <a:schemeClr val="bg1"/>
          </a:solidFill>
        </p:spPr>
        <p:txBody>
          <a:bodyPr wrap="square">
            <a:spAutoFit/>
          </a:bodyPr>
          <a:lstStyle/>
          <a:p>
            <a:pPr algn="ctr">
              <a:lnSpc>
                <a:spcPct val="107000"/>
              </a:lnSpc>
              <a:spcAft>
                <a:spcPts val="600"/>
              </a:spcAft>
            </a:pPr>
            <a:r>
              <a:rPr lang="en-US" sz="2800" b="1" u="sng" dirty="0">
                <a:ea typeface="Calibri" panose="020F0502020204030204" pitchFamily="34" charset="0"/>
                <a:cs typeface="Times New Roman" panose="02020603050405020304" pitchFamily="18" charset="0"/>
              </a:rPr>
              <a:t>Security Risk Assessment (SRA)</a:t>
            </a:r>
            <a:endParaRPr lang="fr-FR" sz="2800" b="1" dirty="0">
              <a:ea typeface="Calibri" panose="020F0502020204030204" pitchFamily="34" charset="0"/>
              <a:cs typeface="Times New Roman" panose="02020603050405020304" pitchFamily="18" charset="0"/>
            </a:endParaRPr>
          </a:p>
        </p:txBody>
      </p:sp>
      <p:graphicFrame>
        <p:nvGraphicFramePr>
          <p:cNvPr id="10" name="Rectangle 2">
            <a:extLst>
              <a:ext uri="{FF2B5EF4-FFF2-40B4-BE49-F238E27FC236}">
                <a16:creationId xmlns:a16="http://schemas.microsoft.com/office/drawing/2014/main" id="{EB72BF57-DECC-CF3F-FBE0-56B885CA8407}"/>
              </a:ext>
            </a:extLst>
          </p:cNvPr>
          <p:cNvGraphicFramePr/>
          <p:nvPr/>
        </p:nvGraphicFramePr>
        <p:xfrm>
          <a:off x="478631" y="1000653"/>
          <a:ext cx="8516282" cy="5436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1468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352117E-C5A8-1972-5A70-BD3A9E6CA4FB}"/>
              </a:ext>
            </a:extLst>
          </p:cNvPr>
          <p:cNvSpPr txBox="1"/>
          <p:nvPr/>
        </p:nvSpPr>
        <p:spPr>
          <a:xfrm>
            <a:off x="384048" y="502920"/>
            <a:ext cx="8668512" cy="6140399"/>
          </a:xfrm>
          <a:prstGeom prst="rect">
            <a:avLst/>
          </a:prstGeom>
          <a:noFill/>
        </p:spPr>
        <p:txBody>
          <a:bodyPr wrap="square">
            <a:spAutoFit/>
          </a:bodyPr>
          <a:lstStyle/>
          <a:p>
            <a:pPr marL="257175" indent="-257175" algn="just">
              <a:lnSpc>
                <a:spcPct val="107000"/>
              </a:lnSpc>
              <a:buFont typeface="Wingdings" panose="05000000000000000000" pitchFamily="2" charset="2"/>
              <a:buChar char="v"/>
            </a:pPr>
            <a:r>
              <a:rPr lang="fr-FR" sz="1600" b="1" u="sng" dirty="0" err="1">
                <a:ea typeface="Calibri" panose="020F0502020204030204" pitchFamily="34" charset="0"/>
                <a:cs typeface="Times New Roman" panose="02020603050405020304" pitchFamily="18" charset="0"/>
              </a:rPr>
              <a:t>Threat</a:t>
            </a:r>
            <a:r>
              <a:rPr lang="fr-FR" sz="1600" b="1" u="sng" dirty="0">
                <a:ea typeface="Calibri" panose="020F0502020204030204" pitchFamily="34" charset="0"/>
                <a:cs typeface="Times New Roman" panose="02020603050405020304" pitchFamily="18" charset="0"/>
              </a:rPr>
              <a:t> </a:t>
            </a:r>
            <a:r>
              <a:rPr lang="fr-FR" sz="1600" b="1" u="sng" dirty="0" err="1">
                <a:ea typeface="Calibri" panose="020F0502020204030204" pitchFamily="34" charset="0"/>
                <a:cs typeface="Times New Roman" panose="02020603050405020304" pitchFamily="18" charset="0"/>
              </a:rPr>
              <a:t>assessment</a:t>
            </a:r>
            <a:r>
              <a:rPr lang="en-US" sz="1600" b="1" u="sng" dirty="0">
                <a:ea typeface="Calibri" panose="020F0502020204030204" pitchFamily="34" charset="0"/>
                <a:cs typeface="Times New Roman" panose="02020603050405020304" pitchFamily="18" charset="0"/>
              </a:rPr>
              <a:t>:</a:t>
            </a:r>
          </a:p>
          <a:p>
            <a:pPr marL="257175" indent="-257175" algn="just">
              <a:lnSpc>
                <a:spcPct val="107000"/>
              </a:lnSpc>
              <a:buFont typeface="Wingdings" panose="05000000000000000000" pitchFamily="2" charset="2"/>
              <a:buChar char="v"/>
            </a:pPr>
            <a:endParaRPr lang="en-US" sz="1600" b="1" dirty="0">
              <a:ea typeface="Calibri" panose="020F0502020204030204" pitchFamily="34" charset="0"/>
              <a:cs typeface="Times New Roman" panose="02020603050405020304" pitchFamily="18" charset="0"/>
            </a:endParaRPr>
          </a:p>
          <a:p>
            <a:pPr lvl="0" algn="just">
              <a:lnSpc>
                <a:spcPct val="107000"/>
              </a:lnSpc>
            </a:pPr>
            <a:r>
              <a:rPr lang="fr-FR" sz="1600" dirty="0">
                <a:ea typeface="Calibri" panose="020F0502020204030204" pitchFamily="34" charset="0"/>
                <a:cs typeface="Times New Roman" panose="02020603050405020304" pitchFamily="18" charset="0"/>
              </a:rPr>
              <a:t>Once the </a:t>
            </a:r>
            <a:r>
              <a:rPr lang="fr-FR" sz="1600" dirty="0" err="1">
                <a:ea typeface="Calibri" panose="020F0502020204030204" pitchFamily="34" charset="0"/>
                <a:cs typeface="Times New Roman" panose="02020603050405020304" pitchFamily="18" charset="0"/>
              </a:rPr>
              <a:t>organization</a:t>
            </a:r>
            <a:r>
              <a:rPr lang="fr-FR" sz="1600" dirty="0">
                <a:ea typeface="Calibri" panose="020F0502020204030204" pitchFamily="34" charset="0"/>
                <a:cs typeface="Times New Roman" panose="02020603050405020304" pitchFamily="18" charset="0"/>
              </a:rPr>
              <a:t> has </a:t>
            </a:r>
            <a:r>
              <a:rPr lang="fr-FR" sz="1600" dirty="0" err="1">
                <a:ea typeface="Calibri" panose="020F0502020204030204" pitchFamily="34" charset="0"/>
                <a:cs typeface="Times New Roman" panose="02020603050405020304" pitchFamily="18" charset="0"/>
              </a:rPr>
              <a:t>identified</a:t>
            </a:r>
            <a:r>
              <a:rPr lang="fr-FR" sz="1600" dirty="0">
                <a:ea typeface="Calibri" panose="020F0502020204030204" pitchFamily="34" charset="0"/>
                <a:cs typeface="Times New Roman" panose="02020603050405020304" pitchFamily="18" charset="0"/>
              </a:rPr>
              <a:t> the types of </a:t>
            </a:r>
            <a:r>
              <a:rPr lang="fr-FR" sz="1600" dirty="0" err="1">
                <a:ea typeface="Calibri" panose="020F0502020204030204" pitchFamily="34" charset="0"/>
                <a:cs typeface="Times New Roman" panose="02020603050405020304" pitchFamily="18" charset="0"/>
              </a:rPr>
              <a:t>threats</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that</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it</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will</a:t>
            </a:r>
            <a:r>
              <a:rPr lang="fr-FR" sz="1600" dirty="0">
                <a:ea typeface="Calibri" panose="020F0502020204030204" pitchFamily="34" charset="0"/>
                <a:cs typeface="Times New Roman" panose="02020603050405020304" pitchFamily="18" charset="0"/>
              </a:rPr>
              <a:t> face, </a:t>
            </a:r>
            <a:r>
              <a:rPr lang="fr-FR" sz="1600" dirty="0" err="1">
                <a:ea typeface="Calibri" panose="020F0502020204030204" pitchFamily="34" charset="0"/>
                <a:cs typeface="Times New Roman" panose="02020603050405020304" pitchFamily="18" charset="0"/>
              </a:rPr>
              <a:t>it</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will</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need</a:t>
            </a:r>
            <a:r>
              <a:rPr lang="fr-FR" sz="1600" dirty="0">
                <a:ea typeface="Calibri" panose="020F0502020204030204" pitchFamily="34" charset="0"/>
                <a:cs typeface="Times New Roman" panose="02020603050405020304" pitchFamily="18" charset="0"/>
              </a:rPr>
              <a:t> to </a:t>
            </a:r>
            <a:r>
              <a:rPr lang="fr-FR" sz="1600" dirty="0" err="1">
                <a:ea typeface="Calibri" panose="020F0502020204030204" pitchFamily="34" charset="0"/>
                <a:cs typeface="Times New Roman" panose="02020603050405020304" pitchFamily="18" charset="0"/>
              </a:rPr>
              <a:t>evaluate</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each</a:t>
            </a:r>
            <a:r>
              <a:rPr lang="fr-FR" sz="1600" dirty="0">
                <a:ea typeface="Calibri" panose="020F0502020204030204" pitchFamily="34" charset="0"/>
                <a:cs typeface="Times New Roman" panose="02020603050405020304" pitchFamily="18" charset="0"/>
              </a:rPr>
              <a:t> of </a:t>
            </a:r>
            <a:r>
              <a:rPr lang="fr-FR" sz="1600" dirty="0" err="1">
                <a:ea typeface="Calibri" panose="020F0502020204030204" pitchFamily="34" charset="0"/>
                <a:cs typeface="Times New Roman" panose="02020603050405020304" pitchFamily="18" charset="0"/>
              </a:rPr>
              <a:t>them</a:t>
            </a:r>
            <a:r>
              <a:rPr lang="fr-FR" sz="1600" dirty="0">
                <a:ea typeface="Calibri" panose="020F0502020204030204" pitchFamily="34" charset="0"/>
                <a:cs typeface="Times New Roman" panose="02020603050405020304" pitchFamily="18" charset="0"/>
              </a:rPr>
              <a:t> and rate the </a:t>
            </a:r>
            <a:r>
              <a:rPr lang="fr-FR" sz="1600" dirty="0" err="1">
                <a:ea typeface="Calibri" panose="020F0502020204030204" pitchFamily="34" charset="0"/>
                <a:cs typeface="Times New Roman" panose="02020603050405020304" pitchFamily="18" charset="0"/>
              </a:rPr>
              <a:t>level</a:t>
            </a:r>
            <a:r>
              <a:rPr lang="fr-FR" sz="1600" dirty="0">
                <a:ea typeface="Calibri" panose="020F0502020204030204" pitchFamily="34" charset="0"/>
                <a:cs typeface="Times New Roman" panose="02020603050405020304" pitchFamily="18" charset="0"/>
              </a:rPr>
              <a:t> of </a:t>
            </a:r>
            <a:r>
              <a:rPr lang="fr-FR" sz="1600" dirty="0" err="1">
                <a:ea typeface="Calibri" panose="020F0502020204030204" pitchFamily="34" charset="0"/>
                <a:cs typeface="Times New Roman" panose="02020603050405020304" pitchFamily="18" charset="0"/>
              </a:rPr>
              <a:t>risk</a:t>
            </a:r>
            <a:r>
              <a:rPr lang="fr-FR" sz="1600" dirty="0">
                <a:ea typeface="Calibri" panose="020F0502020204030204" pitchFamily="34" charset="0"/>
                <a:cs typeface="Times New Roman" panose="02020603050405020304" pitchFamily="18" charset="0"/>
              </a:rPr>
              <a:t> to the staff, the </a:t>
            </a:r>
            <a:r>
              <a:rPr lang="fr-FR" sz="1600" dirty="0" err="1">
                <a:ea typeface="Calibri" panose="020F0502020204030204" pitchFamily="34" charset="0"/>
                <a:cs typeface="Times New Roman" panose="02020603050405020304" pitchFamily="18" charset="0"/>
              </a:rPr>
              <a:t>overall</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organi</a:t>
            </a:r>
            <a:r>
              <a:rPr lang="en-US" sz="1600" dirty="0">
                <a:ea typeface="Calibri" panose="020F0502020204030204" pitchFamily="34" charset="0"/>
                <a:cs typeface="Times New Roman" panose="02020603050405020304" pitchFamily="18" charset="0"/>
              </a:rPr>
              <a:t>z</a:t>
            </a:r>
            <a:r>
              <a:rPr lang="fr-FR" sz="1600" dirty="0" err="1">
                <a:ea typeface="Calibri" panose="020F0502020204030204" pitchFamily="34" charset="0"/>
                <a:cs typeface="Times New Roman" panose="02020603050405020304" pitchFamily="18" charset="0"/>
              </a:rPr>
              <a:t>ation</a:t>
            </a:r>
            <a:r>
              <a:rPr lang="fr-FR" sz="1600" dirty="0">
                <a:ea typeface="Calibri" panose="020F0502020204030204" pitchFamily="34" charset="0"/>
                <a:cs typeface="Times New Roman" panose="02020603050405020304" pitchFamily="18" charset="0"/>
              </a:rPr>
              <a:t> and </a:t>
            </a:r>
            <a:r>
              <a:rPr lang="fr-FR" sz="1600" dirty="0" err="1">
                <a:ea typeface="Calibri" panose="020F0502020204030204" pitchFamily="34" charset="0"/>
                <a:cs typeface="Times New Roman" panose="02020603050405020304" pitchFamily="18" charset="0"/>
              </a:rPr>
              <a:t>its</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operations</a:t>
            </a:r>
            <a:r>
              <a:rPr lang="fr-FR" sz="1600" dirty="0">
                <a:ea typeface="Calibri" panose="020F0502020204030204" pitchFamily="34" charset="0"/>
                <a:cs typeface="Times New Roman" panose="02020603050405020304" pitchFamily="18" charset="0"/>
              </a:rPr>
              <a:t>. Once </a:t>
            </a:r>
            <a:r>
              <a:rPr lang="fr-FR" sz="1600" dirty="0" err="1">
                <a:ea typeface="Calibri" panose="020F0502020204030204" pitchFamily="34" charset="0"/>
                <a:cs typeface="Times New Roman" panose="02020603050405020304" pitchFamily="18" charset="0"/>
              </a:rPr>
              <a:t>each</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threat</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is</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listed</a:t>
            </a:r>
            <a:r>
              <a:rPr lang="fr-FR" sz="1600" dirty="0">
                <a:ea typeface="Calibri" panose="020F0502020204030204" pitchFamily="34" charset="0"/>
                <a:cs typeface="Times New Roman" panose="02020603050405020304" pitchFamily="18" charset="0"/>
              </a:rPr>
              <a:t> and all </a:t>
            </a:r>
            <a:r>
              <a:rPr lang="fr-FR" sz="1600" dirty="0" err="1">
                <a:ea typeface="Calibri" panose="020F0502020204030204" pitchFamily="34" charset="0"/>
                <a:cs typeface="Times New Roman" panose="02020603050405020304" pitchFamily="18" charset="0"/>
              </a:rPr>
              <a:t>risk</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is</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identified</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it</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is</a:t>
            </a:r>
            <a:r>
              <a:rPr lang="fr-FR" sz="1600" dirty="0">
                <a:ea typeface="Calibri" panose="020F0502020204030204" pitchFamily="34" charset="0"/>
                <a:cs typeface="Times New Roman" panose="02020603050405020304" pitchFamily="18" charset="0"/>
              </a:rPr>
              <a:t> important to rate all risks. This </a:t>
            </a:r>
            <a:r>
              <a:rPr lang="fr-FR" sz="1600" dirty="0" err="1">
                <a:ea typeface="Calibri" panose="020F0502020204030204" pitchFamily="34" charset="0"/>
                <a:cs typeface="Times New Roman" panose="02020603050405020304" pitchFamily="18" charset="0"/>
              </a:rPr>
              <a:t>helps</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clarify</a:t>
            </a:r>
            <a:r>
              <a:rPr lang="fr-FR" sz="1600" dirty="0">
                <a:ea typeface="Calibri" panose="020F0502020204030204" pitchFamily="34" charset="0"/>
                <a:cs typeface="Times New Roman" panose="02020603050405020304" pitchFamily="18" charset="0"/>
              </a:rPr>
              <a:t> how </a:t>
            </a:r>
            <a:r>
              <a:rPr lang="fr-FR" sz="1600" dirty="0" err="1">
                <a:ea typeface="Calibri" panose="020F0502020204030204" pitchFamily="34" charset="0"/>
                <a:cs typeface="Times New Roman" panose="02020603050405020304" pitchFamily="18" charset="0"/>
              </a:rPr>
              <a:t>severe</a:t>
            </a:r>
            <a:r>
              <a:rPr lang="fr-FR" sz="1600" dirty="0">
                <a:ea typeface="Calibri" panose="020F0502020204030204" pitchFamily="34" charset="0"/>
                <a:cs typeface="Times New Roman" panose="02020603050405020304" pitchFamily="18" charset="0"/>
              </a:rPr>
              <a:t> (or not) the </a:t>
            </a:r>
            <a:r>
              <a:rPr lang="fr-FR" sz="1600" dirty="0" err="1">
                <a:ea typeface="Calibri" panose="020F0502020204030204" pitchFamily="34" charset="0"/>
                <a:cs typeface="Times New Roman" panose="02020603050405020304" pitchFamily="18" charset="0"/>
              </a:rPr>
              <a:t>risk</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is</a:t>
            </a:r>
            <a:r>
              <a:rPr lang="fr-FR" sz="1600" dirty="0">
                <a:ea typeface="Calibri" panose="020F0502020204030204" pitchFamily="34" charset="0"/>
                <a:cs typeface="Times New Roman" panose="02020603050405020304" pitchFamily="18" charset="0"/>
              </a:rPr>
              <a:t> and how </a:t>
            </a:r>
            <a:r>
              <a:rPr lang="fr-FR" sz="1600" dirty="0" err="1">
                <a:ea typeface="Calibri" panose="020F0502020204030204" pitchFamily="34" charset="0"/>
                <a:cs typeface="Times New Roman" panose="02020603050405020304" pitchFamily="18" charset="0"/>
              </a:rPr>
              <a:t>much</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priority</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it</a:t>
            </a:r>
            <a:r>
              <a:rPr lang="fr-FR" sz="1600" dirty="0">
                <a:ea typeface="Calibri" panose="020F0502020204030204" pitchFamily="34" charset="0"/>
                <a:cs typeface="Times New Roman" panose="02020603050405020304" pitchFamily="18" charset="0"/>
              </a:rPr>
              <a:t> must </a:t>
            </a:r>
            <a:r>
              <a:rPr lang="fr-FR" sz="1600" dirty="0" err="1">
                <a:ea typeface="Calibri" panose="020F0502020204030204" pitchFamily="34" charset="0"/>
                <a:cs typeface="Times New Roman" panose="02020603050405020304" pitchFamily="18" charset="0"/>
              </a:rPr>
              <a:t>be</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given</a:t>
            </a:r>
            <a:r>
              <a:rPr lang="fr-FR" sz="1600" dirty="0">
                <a:ea typeface="Calibri" panose="020F0502020204030204" pitchFamily="34" charset="0"/>
                <a:cs typeface="Times New Roman" panose="02020603050405020304" pitchFamily="18" charset="0"/>
              </a:rPr>
              <a:t>.</a:t>
            </a:r>
          </a:p>
          <a:p>
            <a:pPr lvl="0" algn="just">
              <a:lnSpc>
                <a:spcPct val="107000"/>
              </a:lnSpc>
            </a:pPr>
            <a:endParaRPr lang="fr-FR" sz="1600" dirty="0">
              <a:ea typeface="Calibri" panose="020F0502020204030204" pitchFamily="34" charset="0"/>
              <a:cs typeface="Times New Roman" panose="02020603050405020304" pitchFamily="18" charset="0"/>
            </a:endParaRPr>
          </a:p>
          <a:p>
            <a:pPr marL="257175" indent="-257175" algn="just">
              <a:lnSpc>
                <a:spcPct val="107000"/>
              </a:lnSpc>
              <a:buFont typeface="Wingdings" panose="05000000000000000000" pitchFamily="2" charset="2"/>
              <a:buChar char="v"/>
            </a:pPr>
            <a:r>
              <a:rPr lang="fr-FR" sz="1600" b="1" u="sng" dirty="0" err="1">
                <a:ea typeface="Calibri" panose="020F0502020204030204" pitchFamily="34" charset="0"/>
                <a:cs typeface="Times New Roman" panose="02020603050405020304" pitchFamily="18" charset="0"/>
              </a:rPr>
              <a:t>Vulnerability</a:t>
            </a:r>
            <a:r>
              <a:rPr lang="fr-FR" sz="1600" b="1" u="sng" dirty="0">
                <a:ea typeface="Calibri" panose="020F0502020204030204" pitchFamily="34" charset="0"/>
                <a:cs typeface="Times New Roman" panose="02020603050405020304" pitchFamily="18" charset="0"/>
              </a:rPr>
              <a:t> </a:t>
            </a:r>
            <a:r>
              <a:rPr lang="fr-FR" sz="1600" b="1" u="sng" dirty="0" err="1">
                <a:ea typeface="Calibri" panose="020F0502020204030204" pitchFamily="34" charset="0"/>
                <a:cs typeface="Times New Roman" panose="02020603050405020304" pitchFamily="18" charset="0"/>
              </a:rPr>
              <a:t>assessment</a:t>
            </a:r>
            <a:r>
              <a:rPr lang="en-US" sz="1600" dirty="0">
                <a:ea typeface="Calibri" panose="020F0502020204030204" pitchFamily="34" charset="0"/>
                <a:cs typeface="Times New Roman" panose="02020603050405020304" pitchFamily="18" charset="0"/>
              </a:rPr>
              <a:t>:  </a:t>
            </a:r>
          </a:p>
          <a:p>
            <a:pPr algn="just">
              <a:lnSpc>
                <a:spcPct val="107000"/>
              </a:lnSpc>
            </a:pPr>
            <a:endParaRPr lang="en-US" sz="1600" dirty="0">
              <a:ea typeface="Calibri" panose="020F0502020204030204" pitchFamily="34" charset="0"/>
              <a:cs typeface="Times New Roman" panose="02020603050405020304" pitchFamily="18" charset="0"/>
            </a:endParaRPr>
          </a:p>
          <a:p>
            <a:pPr lvl="0" algn="just">
              <a:lnSpc>
                <a:spcPct val="107000"/>
              </a:lnSpc>
            </a:pPr>
            <a:r>
              <a:rPr lang="fr-FR" sz="1600" dirty="0">
                <a:ea typeface="Calibri" panose="020F0502020204030204" pitchFamily="34" charset="0"/>
                <a:cs typeface="Times New Roman" panose="02020603050405020304" pitchFamily="18" charset="0"/>
              </a:rPr>
              <a:t>This stage identifies the </a:t>
            </a:r>
            <a:r>
              <a:rPr lang="fr-FR" sz="1600" dirty="0" err="1">
                <a:ea typeface="Calibri" panose="020F0502020204030204" pitchFamily="34" charset="0"/>
                <a:cs typeface="Times New Roman" panose="02020603050405020304" pitchFamily="18" charset="0"/>
              </a:rPr>
              <a:t>strengths</a:t>
            </a:r>
            <a:r>
              <a:rPr lang="fr-FR" sz="1600" dirty="0">
                <a:ea typeface="Calibri" panose="020F0502020204030204" pitchFamily="34" charset="0"/>
                <a:cs typeface="Times New Roman" panose="02020603050405020304" pitchFamily="18" charset="0"/>
              </a:rPr>
              <a:t> and </a:t>
            </a:r>
            <a:r>
              <a:rPr lang="fr-FR" sz="1600" dirty="0" err="1">
                <a:ea typeface="Calibri" panose="020F0502020204030204" pitchFamily="34" charset="0"/>
                <a:cs typeface="Times New Roman" panose="02020603050405020304" pitchFamily="18" charset="0"/>
              </a:rPr>
              <a:t>weaknesses</a:t>
            </a:r>
            <a:r>
              <a:rPr lang="fr-FR" sz="1600" dirty="0">
                <a:ea typeface="Calibri" panose="020F0502020204030204" pitchFamily="34" charset="0"/>
                <a:cs typeface="Times New Roman" panose="02020603050405020304" pitchFamily="18" charset="0"/>
              </a:rPr>
              <a:t> of the NGO ‘s </a:t>
            </a:r>
            <a:r>
              <a:rPr lang="fr-FR" sz="1600" dirty="0" err="1">
                <a:ea typeface="Calibri" panose="020F0502020204030204" pitchFamily="34" charset="0"/>
                <a:cs typeface="Times New Roman" panose="02020603050405020304" pitchFamily="18" charset="0"/>
              </a:rPr>
              <a:t>security</a:t>
            </a:r>
            <a:r>
              <a:rPr lang="fr-FR" sz="1600" dirty="0">
                <a:ea typeface="Calibri" panose="020F0502020204030204" pitchFamily="34" charset="0"/>
                <a:cs typeface="Times New Roman" panose="02020603050405020304" pitchFamily="18" charset="0"/>
              </a:rPr>
              <a:t> arrangements in the </a:t>
            </a:r>
            <a:r>
              <a:rPr lang="fr-FR" sz="1600" dirty="0" err="1">
                <a:ea typeface="Calibri" panose="020F0502020204030204" pitchFamily="34" charset="0"/>
                <a:cs typeface="Times New Roman" panose="02020603050405020304" pitchFamily="18" charset="0"/>
              </a:rPr>
              <a:t>environment</a:t>
            </a:r>
            <a:r>
              <a:rPr lang="fr-FR" sz="1600" dirty="0">
                <a:ea typeface="Calibri" panose="020F0502020204030204" pitchFamily="34" charset="0"/>
                <a:cs typeface="Times New Roman" panose="02020603050405020304" pitchFamily="18" charset="0"/>
              </a:rPr>
              <a:t> in which the </a:t>
            </a:r>
            <a:r>
              <a:rPr lang="fr-FR" sz="1600" dirty="0" err="1">
                <a:ea typeface="Calibri" panose="020F0502020204030204" pitchFamily="34" charset="0"/>
                <a:cs typeface="Times New Roman" panose="02020603050405020304" pitchFamily="18" charset="0"/>
              </a:rPr>
              <a:t>organization</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conducts</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its</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activities</a:t>
            </a:r>
            <a:r>
              <a:rPr lang="fr-FR" sz="1600" dirty="0">
                <a:ea typeface="Calibri" panose="020F0502020204030204" pitchFamily="34" charset="0"/>
                <a:cs typeface="Times New Roman" panose="02020603050405020304" pitchFamily="18" charset="0"/>
              </a:rPr>
              <a:t>.</a:t>
            </a:r>
            <a:r>
              <a:rPr lang="en-US" sz="1600" dirty="0">
                <a:ea typeface="Calibri" panose="020F0502020204030204" pitchFamily="34" charset="0"/>
                <a:cs typeface="Times New Roman" panose="02020603050405020304" pitchFamily="18" charset="0"/>
              </a:rPr>
              <a:t> It contains two steps : determine the strengths as well as the weaknesses </a:t>
            </a:r>
          </a:p>
          <a:p>
            <a:pPr lvl="0" algn="just">
              <a:lnSpc>
                <a:spcPct val="107000"/>
              </a:lnSpc>
            </a:pPr>
            <a:endParaRPr lang="fr-FR" sz="1600" dirty="0">
              <a:ea typeface="Calibri" panose="020F0502020204030204" pitchFamily="34" charset="0"/>
              <a:cs typeface="Times New Roman" panose="02020603050405020304" pitchFamily="18" charset="0"/>
            </a:endParaRPr>
          </a:p>
          <a:p>
            <a:pPr marL="257175" indent="-257175" algn="just">
              <a:lnSpc>
                <a:spcPct val="107000"/>
              </a:lnSpc>
              <a:buFont typeface="Wingdings" panose="05000000000000000000" pitchFamily="2" charset="2"/>
              <a:buChar char="v"/>
            </a:pPr>
            <a:r>
              <a:rPr lang="fr-FR" sz="1600" b="1" u="sng" dirty="0">
                <a:ea typeface="Calibri" panose="020F0502020204030204" pitchFamily="34" charset="0"/>
                <a:cs typeface="Times New Roman" panose="02020603050405020304" pitchFamily="18" charset="0"/>
              </a:rPr>
              <a:t>Mitigation </a:t>
            </a:r>
            <a:r>
              <a:rPr lang="fr-FR" sz="1600" b="1" u="sng" dirty="0" err="1">
                <a:ea typeface="Calibri" panose="020F0502020204030204" pitchFamily="34" charset="0"/>
                <a:cs typeface="Times New Roman" panose="02020603050405020304" pitchFamily="18" charset="0"/>
              </a:rPr>
              <a:t>measures</a:t>
            </a:r>
            <a:r>
              <a:rPr lang="fr-FR" sz="1600" u="sng" dirty="0">
                <a:ea typeface="Calibri" panose="020F0502020204030204" pitchFamily="34" charset="0"/>
                <a:cs typeface="Times New Roman" panose="02020603050405020304" pitchFamily="18" charset="0"/>
              </a:rPr>
              <a:t>. </a:t>
            </a:r>
          </a:p>
          <a:p>
            <a:pPr algn="just">
              <a:lnSpc>
                <a:spcPct val="107000"/>
              </a:lnSpc>
            </a:pPr>
            <a:endParaRPr lang="fr-FR" sz="1600" u="sng" dirty="0">
              <a:ea typeface="Calibri" panose="020F0502020204030204" pitchFamily="34" charset="0"/>
              <a:cs typeface="Times New Roman" panose="02020603050405020304" pitchFamily="18" charset="0"/>
            </a:endParaRPr>
          </a:p>
          <a:p>
            <a:pPr lvl="0" algn="just">
              <a:lnSpc>
                <a:spcPct val="107000"/>
              </a:lnSpc>
            </a:pPr>
            <a:r>
              <a:rPr lang="en-US" sz="1600" dirty="0">
                <a:ea typeface="Calibri" panose="020F0502020204030204" pitchFamily="34" charset="0"/>
                <a:cs typeface="Times New Roman" panose="02020603050405020304" pitchFamily="18" charset="0"/>
              </a:rPr>
              <a:t>It refers to the act of identifying </a:t>
            </a:r>
            <a:r>
              <a:rPr lang="fr-FR" sz="1600" dirty="0" err="1">
                <a:ea typeface="Calibri" panose="020F0502020204030204" pitchFamily="34" charset="0"/>
                <a:cs typeface="Times New Roman" panose="02020603050405020304" pitchFamily="18" charset="0"/>
              </a:rPr>
              <a:t>factors</a:t>
            </a:r>
            <a:r>
              <a:rPr lang="fr-FR" sz="1600" dirty="0">
                <a:ea typeface="Calibri" panose="020F0502020204030204" pitchFamily="34" charset="0"/>
                <a:cs typeface="Times New Roman" panose="02020603050405020304" pitchFamily="18" charset="0"/>
              </a:rPr>
              <a:t> of the </a:t>
            </a:r>
            <a:r>
              <a:rPr lang="fr-FR" sz="1600" dirty="0" err="1">
                <a:ea typeface="Calibri" panose="020F0502020204030204" pitchFamily="34" charset="0"/>
                <a:cs typeface="Times New Roman" panose="02020603050405020304" pitchFamily="18" charset="0"/>
              </a:rPr>
              <a:t>operational</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context</a:t>
            </a:r>
            <a:r>
              <a:rPr lang="fr-FR" sz="1600" dirty="0">
                <a:ea typeface="Calibri" panose="020F0502020204030204" pitchFamily="34" charset="0"/>
                <a:cs typeface="Times New Roman" panose="02020603050405020304" pitchFamily="18" charset="0"/>
              </a:rPr>
              <a:t> to </a:t>
            </a:r>
            <a:r>
              <a:rPr lang="fr-FR" sz="1600" dirty="0" err="1">
                <a:ea typeface="Calibri" panose="020F0502020204030204" pitchFamily="34" charset="0"/>
                <a:cs typeface="Times New Roman" panose="02020603050405020304" pitchFamily="18" charset="0"/>
              </a:rPr>
              <a:t>produce</a:t>
            </a:r>
            <a:r>
              <a:rPr lang="fr-FR" sz="1600" dirty="0">
                <a:ea typeface="Calibri" panose="020F0502020204030204" pitchFamily="34" charset="0"/>
                <a:cs typeface="Times New Roman" panose="02020603050405020304" pitchFamily="18" charset="0"/>
              </a:rPr>
              <a:t> a </a:t>
            </a:r>
            <a:r>
              <a:rPr lang="fr-FR" sz="1600" dirty="0" err="1">
                <a:ea typeface="Calibri" panose="020F0502020204030204" pitchFamily="34" charset="0"/>
                <a:cs typeface="Times New Roman" panose="02020603050405020304" pitchFamily="18" charset="0"/>
              </a:rPr>
              <a:t>favourable</a:t>
            </a:r>
            <a:r>
              <a:rPr lang="fr-FR" sz="1600" dirty="0">
                <a:ea typeface="Calibri" panose="020F0502020204030204" pitchFamily="34" charset="0"/>
                <a:cs typeface="Times New Roman" panose="02020603050405020304" pitchFamily="18" charset="0"/>
              </a:rPr>
              <a:t> change in the situation </a:t>
            </a:r>
            <a:r>
              <a:rPr lang="fr-FR" sz="1600" dirty="0" err="1">
                <a:ea typeface="Calibri" panose="020F0502020204030204" pitchFamily="34" charset="0"/>
                <a:cs typeface="Times New Roman" panose="02020603050405020304" pitchFamily="18" charset="0"/>
              </a:rPr>
              <a:t>enabling</a:t>
            </a:r>
            <a:r>
              <a:rPr lang="fr-FR" sz="1600" dirty="0">
                <a:ea typeface="Calibri" panose="020F0502020204030204" pitchFamily="34" charset="0"/>
                <a:cs typeface="Times New Roman" panose="02020603050405020304" pitchFamily="18" charset="0"/>
              </a:rPr>
              <a:t> the effective and efficient </a:t>
            </a:r>
            <a:r>
              <a:rPr lang="fr-FR" sz="1600" dirty="0" err="1">
                <a:ea typeface="Calibri" panose="020F0502020204030204" pitchFamily="34" charset="0"/>
                <a:cs typeface="Times New Roman" panose="02020603050405020304" pitchFamily="18" charset="0"/>
              </a:rPr>
              <a:t>conduct</a:t>
            </a:r>
            <a:r>
              <a:rPr lang="fr-FR" sz="1600" dirty="0">
                <a:ea typeface="Calibri" panose="020F0502020204030204" pitchFamily="34" charset="0"/>
                <a:cs typeface="Times New Roman" panose="02020603050405020304" pitchFamily="18" charset="0"/>
              </a:rPr>
              <a:t> of </a:t>
            </a:r>
            <a:r>
              <a:rPr lang="fr-FR" sz="1600" dirty="0" err="1">
                <a:ea typeface="Calibri" panose="020F0502020204030204" pitchFamily="34" charset="0"/>
                <a:cs typeface="Times New Roman" panose="02020603050405020304" pitchFamily="18" charset="0"/>
              </a:rPr>
              <a:t>activities</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while</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ensuring</a:t>
            </a:r>
            <a:r>
              <a:rPr lang="fr-FR" sz="1600" dirty="0">
                <a:ea typeface="Calibri" panose="020F0502020204030204" pitchFamily="34" charset="0"/>
                <a:cs typeface="Times New Roman" panose="02020603050405020304" pitchFamily="18" charset="0"/>
              </a:rPr>
              <a:t> the </a:t>
            </a:r>
            <a:r>
              <a:rPr lang="fr-FR" sz="1600" dirty="0" err="1">
                <a:ea typeface="Calibri" panose="020F0502020204030204" pitchFamily="34" charset="0"/>
                <a:cs typeface="Times New Roman" panose="02020603050405020304" pitchFamily="18" charset="0"/>
              </a:rPr>
              <a:t>security</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safety</a:t>
            </a:r>
            <a:r>
              <a:rPr lang="fr-FR" sz="1600" dirty="0">
                <a:ea typeface="Calibri" panose="020F0502020204030204" pitchFamily="34" charset="0"/>
                <a:cs typeface="Times New Roman" panose="02020603050405020304" pitchFamily="18" charset="0"/>
              </a:rPr>
              <a:t>, and </a:t>
            </a:r>
            <a:r>
              <a:rPr lang="fr-FR" sz="1600" dirty="0" err="1">
                <a:ea typeface="Calibri" panose="020F0502020204030204" pitchFamily="34" charset="0"/>
                <a:cs typeface="Times New Roman" panose="02020603050405020304" pitchFamily="18" charset="0"/>
              </a:rPr>
              <a:t>well-being</a:t>
            </a:r>
            <a:r>
              <a:rPr lang="fr-FR" sz="1600" dirty="0">
                <a:ea typeface="Calibri" panose="020F0502020204030204" pitchFamily="34" charset="0"/>
                <a:cs typeface="Times New Roman" panose="02020603050405020304" pitchFamily="18" charset="0"/>
              </a:rPr>
              <a:t> of staff as a high </a:t>
            </a:r>
            <a:r>
              <a:rPr lang="fr-FR" sz="1600" dirty="0" err="1">
                <a:ea typeface="Calibri" panose="020F0502020204030204" pitchFamily="34" charset="0"/>
                <a:cs typeface="Times New Roman" panose="02020603050405020304" pitchFamily="18" charset="0"/>
              </a:rPr>
              <a:t>priority.Measures</a:t>
            </a:r>
            <a:r>
              <a:rPr lang="fr-FR" sz="1600" dirty="0">
                <a:ea typeface="Calibri" panose="020F0502020204030204" pitchFamily="34" charset="0"/>
                <a:cs typeface="Times New Roman" panose="02020603050405020304" pitchFamily="18" charset="0"/>
              </a:rPr>
              <a:t> to </a:t>
            </a:r>
            <a:r>
              <a:rPr lang="fr-FR" sz="1600" dirty="0" err="1">
                <a:ea typeface="Calibri" panose="020F0502020204030204" pitchFamily="34" charset="0"/>
                <a:cs typeface="Times New Roman" panose="02020603050405020304" pitchFamily="18" charset="0"/>
              </a:rPr>
              <a:t>reduce</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risk</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should</a:t>
            </a:r>
            <a:r>
              <a:rPr lang="fr-FR" sz="1600" dirty="0">
                <a:ea typeface="Calibri" panose="020F0502020204030204" pitchFamily="34" charset="0"/>
                <a:cs typeface="Times New Roman" panose="02020603050405020304" pitchFamily="18" charset="0"/>
              </a:rPr>
              <a:t> focus on </a:t>
            </a:r>
            <a:r>
              <a:rPr lang="fr-FR" sz="1600" dirty="0" err="1">
                <a:ea typeface="Calibri" panose="020F0502020204030204" pitchFamily="34" charset="0"/>
                <a:cs typeface="Times New Roman" panose="02020603050405020304" pitchFamily="18" charset="0"/>
              </a:rPr>
              <a:t>both</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prevention</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reduce</a:t>
            </a:r>
            <a:r>
              <a:rPr lang="fr-FR" sz="1600" dirty="0">
                <a:ea typeface="Calibri" panose="020F0502020204030204" pitchFamily="34" charset="0"/>
                <a:cs typeface="Times New Roman" panose="02020603050405020304" pitchFamily="18" charset="0"/>
              </a:rPr>
              <a:t> the </a:t>
            </a:r>
            <a:r>
              <a:rPr lang="fr-FR" sz="1600" dirty="0" err="1">
                <a:ea typeface="Calibri" panose="020F0502020204030204" pitchFamily="34" charset="0"/>
                <a:cs typeface="Times New Roman" panose="02020603050405020304" pitchFamily="18" charset="0"/>
              </a:rPr>
              <a:t>probability</a:t>
            </a:r>
            <a:r>
              <a:rPr lang="fr-FR" sz="1600" dirty="0">
                <a:ea typeface="Calibri" panose="020F0502020204030204" pitchFamily="34" charset="0"/>
                <a:cs typeface="Times New Roman" panose="02020603050405020304" pitchFamily="18" charset="0"/>
              </a:rPr>
              <a:t>) and </a:t>
            </a:r>
            <a:r>
              <a:rPr lang="fr-FR" sz="1600" dirty="0" err="1">
                <a:ea typeface="Calibri" panose="020F0502020204030204" pitchFamily="34" charset="0"/>
                <a:cs typeface="Times New Roman" panose="02020603050405020304" pitchFamily="18" charset="0"/>
              </a:rPr>
              <a:t>reaction</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reduce</a:t>
            </a:r>
            <a:r>
              <a:rPr lang="fr-FR" sz="1600" dirty="0">
                <a:ea typeface="Calibri" panose="020F0502020204030204" pitchFamily="34" charset="0"/>
                <a:cs typeface="Times New Roman" panose="02020603050405020304" pitchFamily="18" charset="0"/>
              </a:rPr>
              <a:t> the impact). By </a:t>
            </a:r>
            <a:r>
              <a:rPr lang="fr-FR" sz="1600" dirty="0" err="1">
                <a:ea typeface="Calibri" panose="020F0502020204030204" pitchFamily="34" charset="0"/>
                <a:cs typeface="Times New Roman" panose="02020603050405020304" pitchFamily="18" charset="0"/>
              </a:rPr>
              <a:t>doing</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this</a:t>
            </a:r>
            <a:r>
              <a:rPr lang="fr-FR" sz="1600"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it </a:t>
            </a:r>
            <a:r>
              <a:rPr lang="fr-FR" sz="1600" dirty="0">
                <a:ea typeface="Calibri" panose="020F0502020204030204" pitchFamily="34" charset="0"/>
                <a:cs typeface="Times New Roman" panose="02020603050405020304" pitchFamily="18" charset="0"/>
              </a:rPr>
              <a:t>can </a:t>
            </a:r>
            <a:r>
              <a:rPr lang="fr-FR" sz="1600" dirty="0" err="1">
                <a:ea typeface="Calibri" panose="020F0502020204030204" pitchFamily="34" charset="0"/>
                <a:cs typeface="Times New Roman" panose="02020603050405020304" pitchFamily="18" charset="0"/>
              </a:rPr>
              <a:t>reduce</a:t>
            </a:r>
            <a:r>
              <a:rPr lang="fr-FR" sz="1600" dirty="0">
                <a:ea typeface="Calibri" panose="020F0502020204030204" pitchFamily="34" charset="0"/>
                <a:cs typeface="Times New Roman" panose="02020603050405020304" pitchFamily="18" charset="0"/>
              </a:rPr>
              <a:t> the </a:t>
            </a:r>
            <a:r>
              <a:rPr lang="fr-FR" sz="1600" dirty="0" err="1">
                <a:ea typeface="Calibri" panose="020F0502020204030204" pitchFamily="34" charset="0"/>
                <a:cs typeface="Times New Roman" panose="02020603050405020304" pitchFamily="18" charset="0"/>
              </a:rPr>
              <a:t>level</a:t>
            </a:r>
            <a:r>
              <a:rPr lang="fr-FR" sz="1600" dirty="0">
                <a:ea typeface="Calibri" panose="020F0502020204030204" pitchFamily="34" charset="0"/>
                <a:cs typeface="Times New Roman" panose="02020603050405020304" pitchFamily="18" charset="0"/>
              </a:rPr>
              <a:t> of </a:t>
            </a:r>
            <a:r>
              <a:rPr lang="fr-FR" sz="1600" dirty="0" err="1">
                <a:ea typeface="Calibri" panose="020F0502020204030204" pitchFamily="34" charset="0"/>
                <a:cs typeface="Times New Roman" panose="02020603050405020304" pitchFamily="18" charset="0"/>
              </a:rPr>
              <a:t>residual</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risk</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from</a:t>
            </a:r>
            <a:r>
              <a:rPr lang="fr-FR" sz="1600" dirty="0">
                <a:ea typeface="Calibri" panose="020F0502020204030204" pitchFamily="34" charset="0"/>
                <a:cs typeface="Times New Roman" panose="02020603050405020304" pitchFamily="18" charset="0"/>
              </a:rPr>
              <a:t> the </a:t>
            </a:r>
            <a:r>
              <a:rPr lang="fr-FR" sz="1600" dirty="0" err="1">
                <a:ea typeface="Calibri" panose="020F0502020204030204" pitchFamily="34" charset="0"/>
                <a:cs typeface="Times New Roman" panose="02020603050405020304" pitchFamily="18" charset="0"/>
              </a:rPr>
              <a:t>level</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originally</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assigned</a:t>
            </a:r>
            <a:r>
              <a:rPr lang="fr-FR" sz="1600" dirty="0">
                <a:ea typeface="Calibri" panose="020F0502020204030204" pitchFamily="34" charset="0"/>
                <a:cs typeface="Times New Roman" panose="02020603050405020304" pitchFamily="18" charset="0"/>
              </a:rPr>
              <a:t> to </a:t>
            </a:r>
            <a:r>
              <a:rPr lang="fr-FR" sz="1600" dirty="0" err="1">
                <a:ea typeface="Calibri" panose="020F0502020204030204" pitchFamily="34" charset="0"/>
                <a:cs typeface="Times New Roman" panose="02020603050405020304" pitchFamily="18" charset="0"/>
              </a:rPr>
              <a:t>each</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threat</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identified</a:t>
            </a:r>
            <a:r>
              <a:rPr lang="fr-FR" sz="1600" dirty="0">
                <a:ea typeface="Calibri" panose="020F0502020204030204" pitchFamily="34" charset="0"/>
                <a:cs typeface="Times New Roman" panose="02020603050405020304" pitchFamily="18" charset="0"/>
              </a:rPr>
              <a:t> and </a:t>
            </a:r>
            <a:r>
              <a:rPr lang="fr-FR" sz="1600" dirty="0" err="1">
                <a:ea typeface="Calibri" panose="020F0502020204030204" pitchFamily="34" charset="0"/>
                <a:cs typeface="Times New Roman" panose="02020603050405020304" pitchFamily="18" charset="0"/>
              </a:rPr>
              <a:t>thereby</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improve</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your</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ability</a:t>
            </a:r>
            <a:r>
              <a:rPr lang="fr-FR" sz="1600" dirty="0">
                <a:ea typeface="Calibri" panose="020F0502020204030204" pitchFamily="34" charset="0"/>
                <a:cs typeface="Times New Roman" panose="02020603050405020304" pitchFamily="18" charset="0"/>
              </a:rPr>
              <a:t> to </a:t>
            </a:r>
            <a:r>
              <a:rPr lang="fr-FR" sz="1600" dirty="0" err="1">
                <a:ea typeface="Calibri" panose="020F0502020204030204" pitchFamily="34" charset="0"/>
                <a:cs typeface="Times New Roman" panose="02020603050405020304" pitchFamily="18" charset="0"/>
              </a:rPr>
              <a:t>deliver</a:t>
            </a:r>
            <a:r>
              <a:rPr lang="fr-FR" sz="1600" dirty="0">
                <a:ea typeface="Calibri" panose="020F0502020204030204" pitchFamily="34" charset="0"/>
                <a:cs typeface="Times New Roman" panose="02020603050405020304" pitchFamily="18" charset="0"/>
              </a:rPr>
              <a:t> emergency </a:t>
            </a:r>
            <a:r>
              <a:rPr lang="fr-FR" sz="1600" dirty="0" err="1">
                <a:ea typeface="Calibri" panose="020F0502020204030204" pitchFamily="34" charset="0"/>
                <a:cs typeface="Times New Roman" panose="02020603050405020304" pitchFamily="18" charset="0"/>
              </a:rPr>
              <a:t>response</a:t>
            </a:r>
            <a:r>
              <a:rPr lang="fr-FR" sz="1600" dirty="0">
                <a:ea typeface="Calibri" panose="020F0502020204030204" pitchFamily="34" charset="0"/>
                <a:cs typeface="Times New Roman" panose="02020603050405020304" pitchFamily="18" charset="0"/>
              </a:rPr>
              <a:t> programmes</a:t>
            </a:r>
            <a:r>
              <a:rPr lang="en-US" sz="1600" dirty="0">
                <a:ea typeface="Calibri" panose="020F0502020204030204" pitchFamily="34" charset="0"/>
                <a:cs typeface="Times New Roman" panose="02020603050405020304" pitchFamily="18" charset="0"/>
              </a:rPr>
              <a:t>. </a:t>
            </a:r>
          </a:p>
          <a:p>
            <a:pPr lvl="0" algn="just">
              <a:lnSpc>
                <a:spcPct val="107000"/>
              </a:lnSpc>
            </a:pPr>
            <a:r>
              <a:rPr lang="en-US" sz="1600" b="1" dirty="0">
                <a:solidFill>
                  <a:srgbClr val="FF0000"/>
                </a:solidFill>
                <a:ea typeface="Calibri" panose="020F0502020204030204" pitchFamily="34" charset="0"/>
                <a:cs typeface="Times New Roman" panose="02020603050405020304" pitchFamily="18" charset="0"/>
              </a:rPr>
              <a:t>NB: It is good to note that, we cannot eliminate risk, you can only minimize it.  Therefore, risk zero does not exist, IFDC should develop strategies enabling her to cope with these  threats.  </a:t>
            </a:r>
            <a:endParaRPr lang="fr-FR" sz="1600" dirty="0">
              <a:solidFill>
                <a:srgbClr val="FF0000"/>
              </a:solidFill>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49E073EB-985C-6533-9A57-6DF299A4FB7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10</a:t>
            </a:fld>
            <a:endParaRPr lang="fr-FR"/>
          </a:p>
        </p:txBody>
      </p:sp>
    </p:spTree>
    <p:extLst>
      <p:ext uri="{BB962C8B-B14F-4D97-AF65-F5344CB8AC3E}">
        <p14:creationId xmlns:p14="http://schemas.microsoft.com/office/powerpoint/2010/main" val="1548722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C059277-C617-8112-112F-7EE736D76723}"/>
              </a:ext>
            </a:extLst>
          </p:cNvPr>
          <p:cNvSpPr txBox="1"/>
          <p:nvPr/>
        </p:nvSpPr>
        <p:spPr>
          <a:xfrm>
            <a:off x="290043" y="681527"/>
            <a:ext cx="8320557" cy="1561005"/>
          </a:xfrm>
          <a:prstGeom prst="rect">
            <a:avLst/>
          </a:prstGeom>
          <a:noFill/>
        </p:spPr>
        <p:txBody>
          <a:bodyPr wrap="square">
            <a:spAutoFit/>
          </a:bodyPr>
          <a:lstStyle/>
          <a:p>
            <a:pPr marL="600075" indent="-257175" algn="just">
              <a:lnSpc>
                <a:spcPct val="107000"/>
              </a:lnSpc>
              <a:buFont typeface="Wingdings" panose="05000000000000000000" pitchFamily="2" charset="2"/>
              <a:buChar char="v"/>
            </a:pPr>
            <a:r>
              <a:rPr lang="en-US" b="1" u="sng" dirty="0">
                <a:ea typeface="Calibri" panose="020F0502020204030204" pitchFamily="34" charset="0"/>
                <a:cs typeface="Times New Roman" panose="02020603050405020304" pitchFamily="18" charset="0"/>
              </a:rPr>
              <a:t>Risk Matrix</a:t>
            </a:r>
            <a:endParaRPr lang="fr-FR" dirty="0">
              <a:ea typeface="Calibri" panose="020F0502020204030204" pitchFamily="34" charset="0"/>
              <a:cs typeface="Times New Roman" panose="02020603050405020304" pitchFamily="18" charset="0"/>
            </a:endParaRPr>
          </a:p>
          <a:p>
            <a:pPr marL="342900" algn="just">
              <a:lnSpc>
                <a:spcPct val="107000"/>
              </a:lnSpc>
              <a:spcAft>
                <a:spcPts val="600"/>
              </a:spcAft>
            </a:pPr>
            <a:r>
              <a:rPr lang="fr-FR" dirty="0">
                <a:ea typeface="Calibri" panose="020F0502020204030204" pitchFamily="34" charset="0"/>
                <a:cs typeface="Times New Roman" panose="02020603050405020304" pitchFamily="18" charset="0"/>
              </a:rPr>
              <a:t>The </a:t>
            </a:r>
            <a:r>
              <a:rPr lang="fr-FR" dirty="0" err="1">
                <a:ea typeface="Calibri" panose="020F0502020204030204" pitchFamily="34" charset="0"/>
                <a:cs typeface="Times New Roman" panose="02020603050405020304" pitchFamily="18" charset="0"/>
              </a:rPr>
              <a:t>risk</a:t>
            </a:r>
            <a:r>
              <a:rPr lang="fr-FR" dirty="0">
                <a:ea typeface="Calibri" panose="020F0502020204030204" pitchFamily="34" charset="0"/>
                <a:cs typeface="Times New Roman" panose="02020603050405020304" pitchFamily="18" charset="0"/>
              </a:rPr>
              <a:t> matrix </a:t>
            </a:r>
            <a:r>
              <a:rPr lang="fr-FR" dirty="0" err="1">
                <a:ea typeface="Calibri" panose="020F0502020204030204" pitchFamily="34" charset="0"/>
                <a:cs typeface="Times New Roman" panose="02020603050405020304" pitchFamily="18" charset="0"/>
              </a:rPr>
              <a:t>is</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based</a:t>
            </a:r>
            <a:r>
              <a:rPr lang="fr-FR" dirty="0">
                <a:ea typeface="Calibri" panose="020F0502020204030204" pitchFamily="34" charset="0"/>
                <a:cs typeface="Times New Roman" panose="02020603050405020304" pitchFamily="18" charset="0"/>
              </a:rPr>
              <a:t> on </a:t>
            </a:r>
            <a:r>
              <a:rPr lang="fr-FR" dirty="0" err="1">
                <a:ea typeface="Calibri" panose="020F0502020204030204" pitchFamily="34" charset="0"/>
                <a:cs typeface="Times New Roman" panose="02020603050405020304" pitchFamily="18" charset="0"/>
              </a:rPr>
              <a:t>two</a:t>
            </a:r>
            <a:r>
              <a:rPr lang="fr-FR" dirty="0">
                <a:ea typeface="Calibri" panose="020F0502020204030204" pitchFamily="34" charset="0"/>
                <a:cs typeface="Times New Roman" panose="02020603050405020304" pitchFamily="18" charset="0"/>
              </a:rPr>
              <a:t> intersecting </a:t>
            </a:r>
            <a:r>
              <a:rPr lang="fr-FR" dirty="0" err="1">
                <a:ea typeface="Calibri" panose="020F0502020204030204" pitchFamily="34" charset="0"/>
                <a:cs typeface="Times New Roman" panose="02020603050405020304" pitchFamily="18" charset="0"/>
              </a:rPr>
              <a:t>factors</a:t>
            </a:r>
            <a:r>
              <a:rPr lang="fr-FR" dirty="0">
                <a:ea typeface="Calibri" panose="020F0502020204030204" pitchFamily="34" charset="0"/>
                <a:cs typeface="Times New Roman" panose="02020603050405020304" pitchFamily="18" charset="0"/>
              </a:rPr>
              <a:t>: the </a:t>
            </a:r>
            <a:r>
              <a:rPr lang="fr-FR" i="1" dirty="0" err="1">
                <a:ea typeface="Calibri" panose="020F0502020204030204" pitchFamily="34" charset="0"/>
                <a:cs typeface="Times New Roman" panose="02020603050405020304" pitchFamily="18" charset="0"/>
              </a:rPr>
              <a:t>likelihood</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that</a:t>
            </a:r>
            <a:r>
              <a:rPr lang="fr-FR" dirty="0">
                <a:ea typeface="Calibri" panose="020F0502020204030204" pitchFamily="34" charset="0"/>
                <a:cs typeface="Times New Roman" panose="02020603050405020304" pitchFamily="18" charset="0"/>
              </a:rPr>
              <a:t> the </a:t>
            </a:r>
            <a:r>
              <a:rPr lang="fr-FR" dirty="0" err="1">
                <a:ea typeface="Calibri" panose="020F0502020204030204" pitchFamily="34" charset="0"/>
                <a:cs typeface="Times New Roman" panose="02020603050405020304" pitchFamily="18" charset="0"/>
              </a:rPr>
              <a:t>risk</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event</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will</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occur</a:t>
            </a:r>
            <a:r>
              <a:rPr lang="fr-FR" dirty="0">
                <a:ea typeface="Calibri" panose="020F0502020204030204" pitchFamily="34" charset="0"/>
                <a:cs typeface="Times New Roman" panose="02020603050405020304" pitchFamily="18" charset="0"/>
              </a:rPr>
              <a:t>, and the potential </a:t>
            </a:r>
            <a:r>
              <a:rPr lang="fr-FR" i="1" dirty="0">
                <a:ea typeface="Calibri" panose="020F0502020204030204" pitchFamily="34" charset="0"/>
                <a:cs typeface="Times New Roman" panose="02020603050405020304" pitchFamily="18" charset="0"/>
              </a:rPr>
              <a:t>impact</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that</a:t>
            </a:r>
            <a:r>
              <a:rPr lang="fr-FR" dirty="0">
                <a:ea typeface="Calibri" panose="020F0502020204030204" pitchFamily="34" charset="0"/>
                <a:cs typeface="Times New Roman" panose="02020603050405020304" pitchFamily="18" charset="0"/>
              </a:rPr>
              <a:t> the </a:t>
            </a:r>
            <a:r>
              <a:rPr lang="fr-FR" dirty="0" err="1">
                <a:ea typeface="Calibri" panose="020F0502020204030204" pitchFamily="34" charset="0"/>
                <a:cs typeface="Times New Roman" panose="02020603050405020304" pitchFamily="18" charset="0"/>
              </a:rPr>
              <a:t>risk</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event</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will</a:t>
            </a:r>
            <a:r>
              <a:rPr lang="fr-FR" dirty="0">
                <a:ea typeface="Calibri" panose="020F0502020204030204" pitchFamily="34" charset="0"/>
                <a:cs typeface="Times New Roman" panose="02020603050405020304" pitchFamily="18" charset="0"/>
              </a:rPr>
              <a:t> have on the business. In </a:t>
            </a:r>
            <a:r>
              <a:rPr lang="fr-FR" dirty="0" err="1">
                <a:ea typeface="Calibri" panose="020F0502020204030204" pitchFamily="34" charset="0"/>
                <a:cs typeface="Times New Roman" panose="02020603050405020304" pitchFamily="18" charset="0"/>
              </a:rPr>
              <a:t>other</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words</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it’s</a:t>
            </a:r>
            <a:r>
              <a:rPr lang="fr-FR" dirty="0">
                <a:ea typeface="Calibri" panose="020F0502020204030204" pitchFamily="34" charset="0"/>
                <a:cs typeface="Times New Roman" panose="02020603050405020304" pitchFamily="18" charset="0"/>
              </a:rPr>
              <a:t> a </a:t>
            </a:r>
            <a:r>
              <a:rPr lang="fr-FR" dirty="0" err="1">
                <a:ea typeface="Calibri" panose="020F0502020204030204" pitchFamily="34" charset="0"/>
                <a:cs typeface="Times New Roman" panose="02020603050405020304" pitchFamily="18" charset="0"/>
              </a:rPr>
              <a:t>tool</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that</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helps</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you</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visualize</a:t>
            </a:r>
            <a:r>
              <a:rPr lang="fr-FR" dirty="0">
                <a:ea typeface="Calibri" panose="020F0502020204030204" pitchFamily="34" charset="0"/>
                <a:cs typeface="Times New Roman" panose="02020603050405020304" pitchFamily="18" charset="0"/>
              </a:rPr>
              <a:t> the </a:t>
            </a:r>
            <a:r>
              <a:rPr lang="fr-FR" dirty="0" err="1">
                <a:ea typeface="Calibri" panose="020F0502020204030204" pitchFamily="34" charset="0"/>
                <a:cs typeface="Times New Roman" panose="02020603050405020304" pitchFamily="18" charset="0"/>
              </a:rPr>
              <a:t>probability</a:t>
            </a:r>
            <a:r>
              <a:rPr lang="fr-FR" dirty="0">
                <a:ea typeface="Calibri" panose="020F0502020204030204" pitchFamily="34" charset="0"/>
                <a:cs typeface="Times New Roman" panose="02020603050405020304" pitchFamily="18" charset="0"/>
              </a:rPr>
              <a:t> vs. the </a:t>
            </a:r>
            <a:r>
              <a:rPr lang="fr-FR" dirty="0" err="1">
                <a:ea typeface="Calibri" panose="020F0502020204030204" pitchFamily="34" charset="0"/>
                <a:cs typeface="Times New Roman" panose="02020603050405020304" pitchFamily="18" charset="0"/>
              </a:rPr>
              <a:t>severity</a:t>
            </a:r>
            <a:r>
              <a:rPr lang="fr-FR" dirty="0">
                <a:ea typeface="Calibri" panose="020F0502020204030204" pitchFamily="34" charset="0"/>
                <a:cs typeface="Times New Roman" panose="02020603050405020304" pitchFamily="18" charset="0"/>
              </a:rPr>
              <a:t> of a potential </a:t>
            </a:r>
            <a:r>
              <a:rPr lang="fr-FR" dirty="0" err="1">
                <a:ea typeface="Calibri" panose="020F0502020204030204" pitchFamily="34" charset="0"/>
                <a:cs typeface="Times New Roman" panose="02020603050405020304" pitchFamily="18" charset="0"/>
              </a:rPr>
              <a:t>risk</a:t>
            </a:r>
            <a:r>
              <a:rPr lang="fr-FR" dirty="0">
                <a:ea typeface="Calibri" panose="020F0502020204030204" pitchFamily="34" charset="0"/>
                <a:cs typeface="Times New Roman" panose="02020603050405020304" pitchFamily="18" charset="0"/>
              </a:rPr>
              <a:t>. </a:t>
            </a:r>
          </a:p>
        </p:txBody>
      </p:sp>
      <p:pic>
        <p:nvPicPr>
          <p:cNvPr id="4" name="Picture 2">
            <a:extLst>
              <a:ext uri="{FF2B5EF4-FFF2-40B4-BE49-F238E27FC236}">
                <a16:creationId xmlns:a16="http://schemas.microsoft.com/office/drawing/2014/main" id="{989A6348-99AA-C04B-6C24-6F20D6D064E1}"/>
              </a:ext>
            </a:extLst>
          </p:cNvPr>
          <p:cNvPicPr>
            <a:picLocks noChangeAspect="1"/>
          </p:cNvPicPr>
          <p:nvPr/>
        </p:nvPicPr>
        <p:blipFill rotWithShape="1">
          <a:blip r:embed="rId2"/>
          <a:srcRect t="6477" b="1296"/>
          <a:stretch/>
        </p:blipFill>
        <p:spPr bwMode="auto">
          <a:xfrm>
            <a:off x="290043" y="2904753"/>
            <a:ext cx="8853957" cy="3335728"/>
          </a:xfrm>
          <a:prstGeom prst="rect">
            <a:avLst/>
          </a:prstGeom>
          <a:ln>
            <a:noFill/>
          </a:ln>
          <a:extLst>
            <a:ext uri="{53640926-AAD7-44D8-BBD7-CCE9431645EC}">
              <a14:shadowObscured xmlns:a14="http://schemas.microsoft.com/office/drawing/2010/main"/>
            </a:ext>
          </a:extLst>
        </p:spPr>
      </p:pic>
      <p:sp>
        <p:nvSpPr>
          <p:cNvPr id="5" name="Espace réservé du numéro de diapositive 4">
            <a:extLst>
              <a:ext uri="{FF2B5EF4-FFF2-40B4-BE49-F238E27FC236}">
                <a16:creationId xmlns:a16="http://schemas.microsoft.com/office/drawing/2014/main" id="{6C522830-795D-9F21-013A-38C35B73ADB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11</a:t>
            </a:fld>
            <a:endParaRPr lang="fr-FR"/>
          </a:p>
        </p:txBody>
      </p:sp>
    </p:spTree>
    <p:extLst>
      <p:ext uri="{BB962C8B-B14F-4D97-AF65-F5344CB8AC3E}">
        <p14:creationId xmlns:p14="http://schemas.microsoft.com/office/powerpoint/2010/main" val="319864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4" name="Espace réservé du numéro de diapositive 3">
            <a:extLst>
              <a:ext uri="{FF2B5EF4-FFF2-40B4-BE49-F238E27FC236}">
                <a16:creationId xmlns:a16="http://schemas.microsoft.com/office/drawing/2014/main" id="{47ADAECB-CFE9-B10D-0EDE-38FDD08A02C2}"/>
              </a:ext>
            </a:extLst>
          </p:cNvPr>
          <p:cNvSpPr>
            <a:spLocks noGrp="1"/>
          </p:cNvSpPr>
          <p:nvPr>
            <p:ph type="sldNum" sz="quarter" idx="12"/>
          </p:nvPr>
        </p:nvSpPr>
        <p:spPr>
          <a:xfrm>
            <a:off x="8030718" y="6382512"/>
            <a:ext cx="514350" cy="320040"/>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576AC1F-3863-4161-91FE-65B4AE4E73A2}" type="slidenum">
              <a:rPr lang="fr-FR" smtClean="0"/>
              <a:pPr>
                <a:spcAft>
                  <a:spcPts val="600"/>
                </a:spcAft>
              </a:pPr>
              <a:t>12</a:t>
            </a:fld>
            <a:endParaRPr lang="fr-FR"/>
          </a:p>
        </p:txBody>
      </p:sp>
      <p:graphicFrame>
        <p:nvGraphicFramePr>
          <p:cNvPr id="2" name="Tableau 1">
            <a:extLst>
              <a:ext uri="{FF2B5EF4-FFF2-40B4-BE49-F238E27FC236}">
                <a16:creationId xmlns:a16="http://schemas.microsoft.com/office/drawing/2014/main" id="{24D9C56C-2384-826C-1139-F5DE839C8BBF}"/>
              </a:ext>
            </a:extLst>
          </p:cNvPr>
          <p:cNvGraphicFramePr>
            <a:graphicFrameLocks noGrp="1"/>
          </p:cNvGraphicFramePr>
          <p:nvPr>
            <p:extLst>
              <p:ext uri="{D42A27DB-BD31-4B8C-83A1-F6EECF244321}">
                <p14:modId xmlns:p14="http://schemas.microsoft.com/office/powerpoint/2010/main" val="1420952647"/>
              </p:ext>
            </p:extLst>
          </p:nvPr>
        </p:nvGraphicFramePr>
        <p:xfrm>
          <a:off x="308536" y="155448"/>
          <a:ext cx="8487991" cy="6400799"/>
        </p:xfrm>
        <a:graphic>
          <a:graphicData uri="http://schemas.openxmlformats.org/drawingml/2006/table">
            <a:tbl>
              <a:tblPr firstRow="1" firstCol="1" bandRow="1">
                <a:tableStyleId>{5C22544A-7EE6-4342-B048-85BDC9FD1C3A}</a:tableStyleId>
              </a:tblPr>
              <a:tblGrid>
                <a:gridCol w="1410033">
                  <a:extLst>
                    <a:ext uri="{9D8B030D-6E8A-4147-A177-3AD203B41FA5}">
                      <a16:colId xmlns:a16="http://schemas.microsoft.com/office/drawing/2014/main" val="4051071637"/>
                    </a:ext>
                  </a:extLst>
                </a:gridCol>
                <a:gridCol w="3538979">
                  <a:extLst>
                    <a:ext uri="{9D8B030D-6E8A-4147-A177-3AD203B41FA5}">
                      <a16:colId xmlns:a16="http://schemas.microsoft.com/office/drawing/2014/main" val="3981441039"/>
                    </a:ext>
                  </a:extLst>
                </a:gridCol>
                <a:gridCol w="3538979">
                  <a:extLst>
                    <a:ext uri="{9D8B030D-6E8A-4147-A177-3AD203B41FA5}">
                      <a16:colId xmlns:a16="http://schemas.microsoft.com/office/drawing/2014/main" val="667464110"/>
                    </a:ext>
                  </a:extLst>
                </a:gridCol>
              </a:tblGrid>
              <a:tr h="234523">
                <a:tc gridSpan="3">
                  <a:txBody>
                    <a:bodyPr/>
                    <a:lstStyle/>
                    <a:p>
                      <a:pPr algn="ctr">
                        <a:lnSpc>
                          <a:spcPct val="107000"/>
                        </a:lnSpc>
                        <a:spcAft>
                          <a:spcPts val="800"/>
                        </a:spcAft>
                      </a:pPr>
                      <a:r>
                        <a:rPr lang="en-US" sz="1200" u="sng">
                          <a:effectLst/>
                        </a:rPr>
                        <a:t>Description of Risk Level and management response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31747" marR="31747"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91288433"/>
                  </a:ext>
                </a:extLst>
              </a:tr>
              <a:tr h="649326">
                <a:tc>
                  <a:txBody>
                    <a:bodyPr/>
                    <a:lstStyle/>
                    <a:p>
                      <a:pPr>
                        <a:lnSpc>
                          <a:spcPct val="107000"/>
                        </a:lnSpc>
                        <a:spcAft>
                          <a:spcPts val="800"/>
                        </a:spcAft>
                      </a:pPr>
                      <a:r>
                        <a:rPr lang="en-US" sz="1400" u="sng">
                          <a:effectLst/>
                        </a:rPr>
                        <a:t>Negligeable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1747" marR="31747" marT="0" marB="0"/>
                </a:tc>
                <a:tc>
                  <a:txBody>
                    <a:bodyPr/>
                    <a:lstStyle/>
                    <a:p>
                      <a:pPr algn="just"/>
                      <a:r>
                        <a:rPr lang="fr-FR" sz="1400">
                          <a:effectLst/>
                        </a:rPr>
                        <a:t>There is a minor risk of harm to staff, assets or programmes. The risk is acceptable in all situations.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1747" marR="31747" marT="0" marB="0"/>
                </a:tc>
                <a:tc>
                  <a:txBody>
                    <a:bodyPr/>
                    <a:lstStyle/>
                    <a:p>
                      <a:pPr>
                        <a:lnSpc>
                          <a:spcPct val="107000"/>
                        </a:lnSpc>
                        <a:spcAft>
                          <a:spcPts val="800"/>
                        </a:spcAft>
                      </a:pPr>
                      <a:r>
                        <a:rPr lang="fr-FR" sz="1400">
                          <a:effectLst/>
                        </a:rPr>
                        <a:t>No response is required; continue to monitor situation</a:t>
                      </a:r>
                      <a:r>
                        <a:rPr lang="fr-FR" sz="1400" u="sng">
                          <a:effectLst/>
                        </a:rPr>
                        <a: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1747" marR="31747" marT="0" marB="0"/>
                </a:tc>
                <a:extLst>
                  <a:ext uri="{0D108BD9-81ED-4DB2-BD59-A6C34878D82A}">
                    <a16:rowId xmlns:a16="http://schemas.microsoft.com/office/drawing/2014/main" val="293926751"/>
                  </a:ext>
                </a:extLst>
              </a:tr>
              <a:tr h="1147657">
                <a:tc>
                  <a:txBody>
                    <a:bodyPr/>
                    <a:lstStyle/>
                    <a:p>
                      <a:pPr>
                        <a:lnSpc>
                          <a:spcPct val="107000"/>
                        </a:lnSpc>
                        <a:spcAft>
                          <a:spcPts val="800"/>
                        </a:spcAft>
                      </a:pPr>
                      <a:r>
                        <a:rPr lang="en-US" sz="1400" u="sng">
                          <a:effectLst/>
                        </a:rPr>
                        <a:t>Low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1747" marR="31747" marT="0" marB="0"/>
                </a:tc>
                <a:tc>
                  <a:txBody>
                    <a:bodyPr/>
                    <a:lstStyle/>
                    <a:p>
                      <a:pPr algn="just">
                        <a:lnSpc>
                          <a:spcPct val="107000"/>
                        </a:lnSpc>
                        <a:spcAft>
                          <a:spcPts val="800"/>
                        </a:spcAft>
                      </a:pPr>
                      <a:r>
                        <a:rPr lang="fr-FR" sz="1400">
                          <a:effectLst/>
                        </a:rPr>
                        <a:t>There is some risk to </a:t>
                      </a:r>
                      <a:r>
                        <a:rPr lang="en-US" sz="1400">
                          <a:effectLst/>
                        </a:rPr>
                        <a:t>all </a:t>
                      </a:r>
                      <a:r>
                        <a:rPr lang="fr-FR" sz="1400">
                          <a:effectLst/>
                        </a:rPr>
                        <a:t>staff, assets or programmes. The threats are indirect, and the impact of any event will not significantly affect</a:t>
                      </a:r>
                      <a:r>
                        <a:rPr lang="en-US" sz="1400">
                          <a:effectLst/>
                        </a:rPr>
                        <a:t> </a:t>
                      </a:r>
                      <a:r>
                        <a:rPr lang="fr-FR" sz="1400">
                          <a:effectLst/>
                        </a:rPr>
                        <a:t>operations. The risk is acceptable when managed by ‘Standard Operating Procedures’</a:t>
                      </a:r>
                      <a:r>
                        <a:rPr lang="fr-FR" sz="1400" u="sng">
                          <a:effectLst/>
                        </a:rPr>
                        <a: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1747" marR="31747" marT="0" marB="0"/>
                </a:tc>
                <a:tc>
                  <a:txBody>
                    <a:bodyPr/>
                    <a:lstStyle/>
                    <a:p>
                      <a:pPr algn="just">
                        <a:lnSpc>
                          <a:spcPct val="107000"/>
                        </a:lnSpc>
                        <a:spcAft>
                          <a:spcPts val="800"/>
                        </a:spcAft>
                      </a:pPr>
                      <a:r>
                        <a:rPr lang="fr-FR" sz="1400">
                          <a:effectLst/>
                        </a:rPr>
                        <a:t>Manage by ‘Standard Operating Procedures’. Effort should be made to reduce probability, or impact, of the event occurring. Review security procedures and management responsibility.</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1747" marR="31747" marT="0" marB="0"/>
                </a:tc>
                <a:extLst>
                  <a:ext uri="{0D108BD9-81ED-4DB2-BD59-A6C34878D82A}">
                    <a16:rowId xmlns:a16="http://schemas.microsoft.com/office/drawing/2014/main" val="514891152"/>
                  </a:ext>
                </a:extLst>
              </a:tr>
              <a:tr h="1379238">
                <a:tc>
                  <a:txBody>
                    <a:bodyPr/>
                    <a:lstStyle/>
                    <a:p>
                      <a:pPr>
                        <a:lnSpc>
                          <a:spcPct val="107000"/>
                        </a:lnSpc>
                        <a:spcAft>
                          <a:spcPts val="800"/>
                        </a:spcAft>
                      </a:pPr>
                      <a:r>
                        <a:rPr lang="en-US" sz="1400" u="sng">
                          <a:effectLst/>
                        </a:rPr>
                        <a:t>Medium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1747" marR="31747" marT="0" marB="0"/>
                </a:tc>
                <a:tc>
                  <a:txBody>
                    <a:bodyPr/>
                    <a:lstStyle/>
                    <a:p>
                      <a:pPr algn="just">
                        <a:lnSpc>
                          <a:spcPct val="107000"/>
                        </a:lnSpc>
                        <a:spcAft>
                          <a:spcPts val="800"/>
                        </a:spcAft>
                      </a:pPr>
                      <a:r>
                        <a:rPr lang="fr-FR" sz="1400">
                          <a:effectLst/>
                        </a:rPr>
                        <a:t>There is a significant risk to</a:t>
                      </a:r>
                      <a:r>
                        <a:rPr lang="en-US" sz="1400">
                          <a:effectLst/>
                        </a:rPr>
                        <a:t> </a:t>
                      </a:r>
                      <a:r>
                        <a:rPr lang="fr-FR" sz="1400">
                          <a:effectLst/>
                        </a:rPr>
                        <a:t>staff, assets or programmes from indirect, or direct, threats. The operational context may change quickly and requires intentional management. The risk may be unacceptable in some circumstances.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1747" marR="31747" marT="0" marB="0"/>
                </a:tc>
                <a:tc>
                  <a:txBody>
                    <a:bodyPr/>
                    <a:lstStyle/>
                    <a:p>
                      <a:pPr algn="just">
                        <a:lnSpc>
                          <a:spcPct val="107000"/>
                        </a:lnSpc>
                        <a:spcAft>
                          <a:spcPts val="800"/>
                        </a:spcAft>
                      </a:pPr>
                      <a:r>
                        <a:rPr lang="fr-FR" sz="1400">
                          <a:effectLst/>
                        </a:rPr>
                        <a:t>Management responsibility must be specified. Significant effort must be made to reduce the probability of the event occurring or reduce its impact. Will require specific contingency planning to ensure safety of staff.</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1747" marR="31747" marT="0" marB="0"/>
                </a:tc>
                <a:extLst>
                  <a:ext uri="{0D108BD9-81ED-4DB2-BD59-A6C34878D82A}">
                    <a16:rowId xmlns:a16="http://schemas.microsoft.com/office/drawing/2014/main" val="3481905922"/>
                  </a:ext>
                </a:extLst>
              </a:tr>
              <a:tr h="1379238">
                <a:tc>
                  <a:txBody>
                    <a:bodyPr/>
                    <a:lstStyle/>
                    <a:p>
                      <a:pPr>
                        <a:lnSpc>
                          <a:spcPct val="107000"/>
                        </a:lnSpc>
                        <a:spcAft>
                          <a:spcPts val="800"/>
                        </a:spcAft>
                      </a:pPr>
                      <a:r>
                        <a:rPr lang="en-US" sz="1400" u="sng">
                          <a:effectLst/>
                        </a:rPr>
                        <a:t>High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1747" marR="31747" marT="0" marB="0"/>
                </a:tc>
                <a:tc>
                  <a:txBody>
                    <a:bodyPr/>
                    <a:lstStyle/>
                    <a:p>
                      <a:pPr algn="just">
                        <a:lnSpc>
                          <a:spcPct val="107000"/>
                        </a:lnSpc>
                        <a:spcAft>
                          <a:spcPts val="800"/>
                        </a:spcAft>
                      </a:pPr>
                      <a:r>
                        <a:rPr lang="fr-FR" sz="1400">
                          <a:effectLst/>
                        </a:rPr>
                        <a:t>There is a severe risk to</a:t>
                      </a:r>
                      <a:r>
                        <a:rPr lang="en-US" sz="1400">
                          <a:effectLst/>
                        </a:rPr>
                        <a:t> </a:t>
                      </a:r>
                      <a:r>
                        <a:rPr lang="fr-FR" sz="1400">
                          <a:effectLst/>
                        </a:rPr>
                        <a:t>staff, assets or programmes. The operational context is volatile and unpredictable. The risk is unacceptable in most circumstances.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1747" marR="31747" marT="0" marB="0"/>
                </a:tc>
                <a:tc>
                  <a:txBody>
                    <a:bodyPr/>
                    <a:lstStyle/>
                    <a:p>
                      <a:pPr algn="just">
                        <a:lnSpc>
                          <a:spcPct val="107000"/>
                        </a:lnSpc>
                        <a:spcAft>
                          <a:spcPts val="800"/>
                        </a:spcAft>
                      </a:pPr>
                      <a:r>
                        <a:rPr lang="fr-FR" sz="1400">
                          <a:effectLst/>
                        </a:rPr>
                        <a:t>Senior management action required without delay. Every available effort is required to reduce the probability, or impact, of the event occurring. Significant and specific security measures must be in place to protect staff &amp; assets.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1747" marR="31747" marT="0" marB="0"/>
                </a:tc>
                <a:extLst>
                  <a:ext uri="{0D108BD9-81ED-4DB2-BD59-A6C34878D82A}">
                    <a16:rowId xmlns:a16="http://schemas.microsoft.com/office/drawing/2014/main" val="1543279703"/>
                  </a:ext>
                </a:extLst>
              </a:tr>
              <a:tr h="1610817">
                <a:tc>
                  <a:txBody>
                    <a:bodyPr/>
                    <a:lstStyle/>
                    <a:p>
                      <a:pPr>
                        <a:lnSpc>
                          <a:spcPct val="107000"/>
                        </a:lnSpc>
                        <a:spcAft>
                          <a:spcPts val="800"/>
                        </a:spcAft>
                      </a:pPr>
                      <a:r>
                        <a:rPr lang="en-US" sz="1400" u="sng" dirty="0">
                          <a:effectLst/>
                        </a:rPr>
                        <a:t>Critical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47" marR="31747" marT="0" marB="0"/>
                </a:tc>
                <a:tc>
                  <a:txBody>
                    <a:bodyPr/>
                    <a:lstStyle/>
                    <a:p>
                      <a:pPr algn="just">
                        <a:lnSpc>
                          <a:spcPct val="107000"/>
                        </a:lnSpc>
                        <a:spcAft>
                          <a:spcPts val="800"/>
                        </a:spcAft>
                      </a:pPr>
                      <a:r>
                        <a:rPr lang="fr-FR" sz="1400">
                          <a:effectLst/>
                        </a:rPr>
                        <a:t>There is an extreme risk to</a:t>
                      </a:r>
                      <a:r>
                        <a:rPr lang="en-US" sz="1400">
                          <a:effectLst/>
                        </a:rPr>
                        <a:t> </a:t>
                      </a:r>
                      <a:r>
                        <a:rPr lang="fr-FR" sz="1400">
                          <a:effectLst/>
                        </a:rPr>
                        <a:t>staff, assets or programmes. The operational context is extremely dangerous and security measures have little or no effect. The safety of staff cannot be guaranteed. The risk is unacceptable in all but the most exceptional circumstances.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1747" marR="31747" marT="0" marB="0"/>
                </a:tc>
                <a:tc>
                  <a:txBody>
                    <a:bodyPr/>
                    <a:lstStyle/>
                    <a:p>
                      <a:pPr>
                        <a:lnSpc>
                          <a:spcPct val="107000"/>
                        </a:lnSpc>
                        <a:spcAft>
                          <a:spcPts val="800"/>
                        </a:spcAft>
                      </a:pPr>
                      <a:r>
                        <a:rPr lang="fr-FR" sz="1400" dirty="0" err="1">
                          <a:effectLst/>
                        </a:rPr>
                        <a:t>Immediate</a:t>
                      </a:r>
                      <a:r>
                        <a:rPr lang="fr-FR" sz="1400" dirty="0">
                          <a:effectLst/>
                        </a:rPr>
                        <a:t> and </a:t>
                      </a:r>
                      <a:r>
                        <a:rPr lang="fr-FR" sz="1400" dirty="0" err="1">
                          <a:effectLst/>
                        </a:rPr>
                        <a:t>decisive</a:t>
                      </a:r>
                      <a:r>
                        <a:rPr lang="fr-FR" sz="1400" dirty="0">
                          <a:effectLst/>
                        </a:rPr>
                        <a:t> action by senior management </a:t>
                      </a:r>
                      <a:r>
                        <a:rPr lang="fr-FR" sz="1400" dirty="0" err="1">
                          <a:effectLst/>
                        </a:rPr>
                        <a:t>required</a:t>
                      </a:r>
                      <a:r>
                        <a:rPr lang="fr-FR" sz="1400" dirty="0">
                          <a:effectLst/>
                        </a:rPr>
                        <a:t>. The organisation must </a:t>
                      </a:r>
                      <a:r>
                        <a:rPr lang="fr-FR" sz="1400" dirty="0" err="1">
                          <a:effectLst/>
                        </a:rPr>
                        <a:t>take</a:t>
                      </a:r>
                      <a:r>
                        <a:rPr lang="fr-FR" sz="1400" dirty="0">
                          <a:effectLst/>
                        </a:rPr>
                        <a:t> </a:t>
                      </a:r>
                      <a:r>
                        <a:rPr lang="fr-FR" sz="1400" dirty="0" err="1">
                          <a:effectLst/>
                        </a:rPr>
                        <a:t>immediate</a:t>
                      </a:r>
                      <a:r>
                        <a:rPr lang="fr-FR" sz="1400" dirty="0">
                          <a:effectLst/>
                        </a:rPr>
                        <a:t> and </a:t>
                      </a:r>
                      <a:r>
                        <a:rPr lang="fr-FR" sz="1400" dirty="0" err="1">
                          <a:effectLst/>
                        </a:rPr>
                        <a:t>extreme</a:t>
                      </a:r>
                      <a:r>
                        <a:rPr lang="fr-FR" sz="1400" dirty="0">
                          <a:effectLst/>
                        </a:rPr>
                        <a:t> </a:t>
                      </a:r>
                      <a:r>
                        <a:rPr lang="fr-FR" sz="1400" dirty="0" err="1">
                          <a:effectLst/>
                        </a:rPr>
                        <a:t>measures</a:t>
                      </a:r>
                      <a:r>
                        <a:rPr lang="fr-FR" sz="1400" dirty="0">
                          <a:effectLst/>
                        </a:rPr>
                        <a:t> to </a:t>
                      </a:r>
                      <a:r>
                        <a:rPr lang="fr-FR" sz="1400" dirty="0" err="1">
                          <a:effectLst/>
                        </a:rPr>
                        <a:t>protect</a:t>
                      </a:r>
                      <a:r>
                        <a:rPr lang="fr-FR" sz="1400" dirty="0">
                          <a:effectLst/>
                        </a:rPr>
                        <a:t> </a:t>
                      </a:r>
                      <a:r>
                        <a:rPr lang="fr-FR" sz="1400" dirty="0" err="1">
                          <a:effectLst/>
                        </a:rPr>
                        <a:t>itself</a:t>
                      </a:r>
                      <a:r>
                        <a:rPr lang="fr-FR" sz="1400" dirty="0">
                          <a:effectLst/>
                        </a:rPr>
                        <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47" marR="31747" marT="0" marB="0"/>
                </a:tc>
                <a:extLst>
                  <a:ext uri="{0D108BD9-81ED-4DB2-BD59-A6C34878D82A}">
                    <a16:rowId xmlns:a16="http://schemas.microsoft.com/office/drawing/2014/main" val="3110433006"/>
                  </a:ext>
                </a:extLst>
              </a:tr>
            </a:tbl>
          </a:graphicData>
        </a:graphic>
      </p:graphicFrame>
    </p:spTree>
    <p:extLst>
      <p:ext uri="{BB962C8B-B14F-4D97-AF65-F5344CB8AC3E}">
        <p14:creationId xmlns:p14="http://schemas.microsoft.com/office/powerpoint/2010/main" val="1010765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4" name="Espace réservé du numéro de diapositive 3">
            <a:extLst>
              <a:ext uri="{FF2B5EF4-FFF2-40B4-BE49-F238E27FC236}">
                <a16:creationId xmlns:a16="http://schemas.microsoft.com/office/drawing/2014/main" id="{39330057-E89D-3E77-FF96-C93E8B94EA72}"/>
              </a:ext>
            </a:extLst>
          </p:cNvPr>
          <p:cNvSpPr>
            <a:spLocks noGrp="1"/>
          </p:cNvSpPr>
          <p:nvPr>
            <p:ph type="sldNum" sz="quarter" idx="12"/>
          </p:nvPr>
        </p:nvSpPr>
        <p:spPr>
          <a:xfrm>
            <a:off x="8030718" y="6382512"/>
            <a:ext cx="514350" cy="320040"/>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576AC1F-3863-4161-91FE-65B4AE4E73A2}" type="slidenum">
              <a:rPr lang="fr-FR" smtClean="0"/>
              <a:pPr>
                <a:spcAft>
                  <a:spcPts val="600"/>
                </a:spcAft>
              </a:pPr>
              <a:t>13</a:t>
            </a:fld>
            <a:endParaRPr lang="fr-FR"/>
          </a:p>
        </p:txBody>
      </p:sp>
      <p:graphicFrame>
        <p:nvGraphicFramePr>
          <p:cNvPr id="2" name="Tableau 1">
            <a:extLst>
              <a:ext uri="{FF2B5EF4-FFF2-40B4-BE49-F238E27FC236}">
                <a16:creationId xmlns:a16="http://schemas.microsoft.com/office/drawing/2014/main" id="{0B75AA9B-6398-70F4-7FE2-A4918C8F9856}"/>
              </a:ext>
            </a:extLst>
          </p:cNvPr>
          <p:cNvGraphicFramePr>
            <a:graphicFrameLocks noGrp="1"/>
          </p:cNvGraphicFramePr>
          <p:nvPr>
            <p:extLst>
              <p:ext uri="{D42A27DB-BD31-4B8C-83A1-F6EECF244321}">
                <p14:modId xmlns:p14="http://schemas.microsoft.com/office/powerpoint/2010/main" val="336182392"/>
              </p:ext>
            </p:extLst>
          </p:nvPr>
        </p:nvGraphicFramePr>
        <p:xfrm>
          <a:off x="490361" y="643467"/>
          <a:ext cx="8200126" cy="5464726"/>
        </p:xfrm>
        <a:graphic>
          <a:graphicData uri="http://schemas.openxmlformats.org/drawingml/2006/table">
            <a:tbl>
              <a:tblPr firstRow="1" firstCol="1" bandRow="1">
                <a:tableStyleId>{5C22544A-7EE6-4342-B048-85BDC9FD1C3A}</a:tableStyleId>
              </a:tblPr>
              <a:tblGrid>
                <a:gridCol w="1576063">
                  <a:extLst>
                    <a:ext uri="{9D8B030D-6E8A-4147-A177-3AD203B41FA5}">
                      <a16:colId xmlns:a16="http://schemas.microsoft.com/office/drawing/2014/main" val="3872551764"/>
                    </a:ext>
                  </a:extLst>
                </a:gridCol>
                <a:gridCol w="6624063">
                  <a:extLst>
                    <a:ext uri="{9D8B030D-6E8A-4147-A177-3AD203B41FA5}">
                      <a16:colId xmlns:a16="http://schemas.microsoft.com/office/drawing/2014/main" val="2265968720"/>
                    </a:ext>
                  </a:extLst>
                </a:gridCol>
              </a:tblGrid>
              <a:tr h="413743">
                <a:tc>
                  <a:txBody>
                    <a:bodyPr/>
                    <a:lstStyle/>
                    <a:p>
                      <a:pPr>
                        <a:lnSpc>
                          <a:spcPct val="107000"/>
                        </a:lnSpc>
                        <a:spcAft>
                          <a:spcPts val="800"/>
                        </a:spcAft>
                      </a:pPr>
                      <a:r>
                        <a:rPr lang="en-US" sz="1600" u="sng">
                          <a:effectLst/>
                        </a:rPr>
                        <a:t>Description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9866" marR="59866" marT="0" marB="0"/>
                </a:tc>
                <a:tc>
                  <a:txBody>
                    <a:bodyPr/>
                    <a:lstStyle/>
                    <a:p>
                      <a:pPr algn="ctr">
                        <a:lnSpc>
                          <a:spcPct val="107000"/>
                        </a:lnSpc>
                        <a:spcAft>
                          <a:spcPts val="800"/>
                        </a:spcAft>
                      </a:pPr>
                      <a:r>
                        <a:rPr lang="en-US" sz="1600" u="sng" dirty="0">
                          <a:effectLst/>
                        </a:rPr>
                        <a:t>Impact Definitions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66" marR="59866" marT="0" marB="0"/>
                </a:tc>
                <a:extLst>
                  <a:ext uri="{0D108BD9-81ED-4DB2-BD59-A6C34878D82A}">
                    <a16:rowId xmlns:a16="http://schemas.microsoft.com/office/drawing/2014/main" val="1243658431"/>
                  </a:ext>
                </a:extLst>
              </a:tr>
              <a:tr h="786528">
                <a:tc>
                  <a:txBody>
                    <a:bodyPr/>
                    <a:lstStyle/>
                    <a:p>
                      <a:pPr>
                        <a:lnSpc>
                          <a:spcPct val="107000"/>
                        </a:lnSpc>
                        <a:spcAft>
                          <a:spcPts val="800"/>
                        </a:spcAft>
                      </a:pPr>
                      <a:r>
                        <a:rPr lang="en-US" sz="1600" u="sng">
                          <a:effectLst/>
                        </a:rPr>
                        <a:t>Negligeable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9866" marR="59866" marT="0" marB="0"/>
                </a:tc>
                <a:tc>
                  <a:txBody>
                    <a:bodyPr/>
                    <a:lstStyle/>
                    <a:p>
                      <a:pPr>
                        <a:lnSpc>
                          <a:spcPct val="107000"/>
                        </a:lnSpc>
                        <a:spcAft>
                          <a:spcPts val="800"/>
                        </a:spcAft>
                      </a:pPr>
                      <a:r>
                        <a:rPr lang="fr-FR" sz="1600" dirty="0">
                          <a:effectLst/>
                        </a:rPr>
                        <a:t>The </a:t>
                      </a:r>
                      <a:r>
                        <a:rPr lang="fr-FR" sz="1600" dirty="0" err="1">
                          <a:effectLst/>
                        </a:rPr>
                        <a:t>consequences</a:t>
                      </a:r>
                      <a:r>
                        <a:rPr lang="fr-FR" sz="1600" dirty="0">
                          <a:effectLst/>
                        </a:rPr>
                        <a:t> </a:t>
                      </a:r>
                      <a:r>
                        <a:rPr lang="fr-FR" sz="1600" dirty="0" err="1">
                          <a:effectLst/>
                        </a:rPr>
                        <a:t>may</a:t>
                      </a:r>
                      <a:r>
                        <a:rPr lang="fr-FR" sz="1600" dirty="0">
                          <a:effectLst/>
                        </a:rPr>
                        <a:t> </a:t>
                      </a:r>
                      <a:r>
                        <a:rPr lang="fr-FR" sz="1600" dirty="0" err="1">
                          <a:effectLst/>
                        </a:rPr>
                        <a:t>result</a:t>
                      </a:r>
                      <a:r>
                        <a:rPr lang="fr-FR" sz="1600" dirty="0">
                          <a:effectLst/>
                        </a:rPr>
                        <a:t> in minor disruption to</a:t>
                      </a:r>
                      <a:r>
                        <a:rPr lang="en-US" sz="1600" dirty="0">
                          <a:effectLst/>
                        </a:rPr>
                        <a:t> </a:t>
                      </a:r>
                      <a:r>
                        <a:rPr lang="fr-FR" sz="1600" dirty="0">
                          <a:effectLst/>
                        </a:rPr>
                        <a:t>programmes.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66" marR="59866" marT="0" marB="0"/>
                </a:tc>
                <a:extLst>
                  <a:ext uri="{0D108BD9-81ED-4DB2-BD59-A6C34878D82A}">
                    <a16:rowId xmlns:a16="http://schemas.microsoft.com/office/drawing/2014/main" val="222990186"/>
                  </a:ext>
                </a:extLst>
              </a:tr>
              <a:tr h="1159309">
                <a:tc>
                  <a:txBody>
                    <a:bodyPr/>
                    <a:lstStyle/>
                    <a:p>
                      <a:pPr>
                        <a:lnSpc>
                          <a:spcPct val="107000"/>
                        </a:lnSpc>
                        <a:spcAft>
                          <a:spcPts val="800"/>
                        </a:spcAft>
                      </a:pPr>
                      <a:r>
                        <a:rPr lang="en-US" sz="1600" u="sng">
                          <a:effectLst/>
                        </a:rPr>
                        <a:t>Minor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9866" marR="59866" marT="0" marB="0"/>
                </a:tc>
                <a:tc>
                  <a:txBody>
                    <a:bodyPr/>
                    <a:lstStyle/>
                    <a:p>
                      <a:pPr algn="just">
                        <a:lnSpc>
                          <a:spcPct val="107000"/>
                        </a:lnSpc>
                        <a:spcAft>
                          <a:spcPts val="800"/>
                        </a:spcAft>
                      </a:pPr>
                      <a:r>
                        <a:rPr lang="fr-FR" sz="1600">
                          <a:effectLst/>
                        </a:rPr>
                        <a:t>The consequences may result in some minor injuries to staff, possible damage or some loss of equipment and facilities and limited delays to programmes.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9866" marR="59866" marT="0" marB="0"/>
                </a:tc>
                <a:extLst>
                  <a:ext uri="{0D108BD9-81ED-4DB2-BD59-A6C34878D82A}">
                    <a16:rowId xmlns:a16="http://schemas.microsoft.com/office/drawing/2014/main" val="478898929"/>
                  </a:ext>
                </a:extLst>
              </a:tr>
              <a:tr h="786528">
                <a:tc>
                  <a:txBody>
                    <a:bodyPr/>
                    <a:lstStyle/>
                    <a:p>
                      <a:pPr>
                        <a:lnSpc>
                          <a:spcPct val="107000"/>
                        </a:lnSpc>
                        <a:spcAft>
                          <a:spcPts val="800"/>
                        </a:spcAft>
                      </a:pPr>
                      <a:r>
                        <a:rPr lang="en-US" sz="1600" u="sng">
                          <a:effectLst/>
                        </a:rPr>
                        <a:t>Moderate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9866" marR="59866" marT="0" marB="0"/>
                </a:tc>
                <a:tc>
                  <a:txBody>
                    <a:bodyPr/>
                    <a:lstStyle/>
                    <a:p>
                      <a:pPr algn="just">
                        <a:lnSpc>
                          <a:spcPct val="107000"/>
                        </a:lnSpc>
                        <a:spcAft>
                          <a:spcPts val="800"/>
                        </a:spcAft>
                      </a:pPr>
                      <a:r>
                        <a:rPr lang="fr-FR" sz="1600">
                          <a:effectLst/>
                        </a:rPr>
                        <a:t>The consequences may result in injury to</a:t>
                      </a:r>
                      <a:r>
                        <a:rPr lang="en-US" sz="1600">
                          <a:effectLst/>
                        </a:rPr>
                        <a:t> </a:t>
                      </a:r>
                      <a:r>
                        <a:rPr lang="fr-FR" sz="1600">
                          <a:effectLst/>
                        </a:rPr>
                        <a:t>staff, significant loss of equipment and facilities and delays to</a:t>
                      </a:r>
                      <a:r>
                        <a:rPr lang="en-US" sz="1600">
                          <a:effectLst/>
                        </a:rPr>
                        <a:t> </a:t>
                      </a:r>
                      <a:r>
                        <a:rPr lang="fr-FR" sz="1600">
                          <a:effectLst/>
                        </a:rPr>
                        <a:t>programmes.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9866" marR="59866" marT="0" marB="0"/>
                </a:tc>
                <a:extLst>
                  <a:ext uri="{0D108BD9-81ED-4DB2-BD59-A6C34878D82A}">
                    <a16:rowId xmlns:a16="http://schemas.microsoft.com/office/drawing/2014/main" val="1441429731"/>
                  </a:ext>
                </a:extLst>
              </a:tr>
              <a:tr h="1159309">
                <a:tc>
                  <a:txBody>
                    <a:bodyPr/>
                    <a:lstStyle/>
                    <a:p>
                      <a:pPr>
                        <a:lnSpc>
                          <a:spcPct val="107000"/>
                        </a:lnSpc>
                        <a:spcAft>
                          <a:spcPts val="800"/>
                        </a:spcAft>
                      </a:pPr>
                      <a:r>
                        <a:rPr lang="en-US" sz="1600" u="sng">
                          <a:effectLst/>
                        </a:rPr>
                        <a:t>Severe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9866" marR="59866" marT="0" marB="0"/>
                </a:tc>
                <a:tc>
                  <a:txBody>
                    <a:bodyPr/>
                    <a:lstStyle/>
                    <a:p>
                      <a:pPr algn="just">
                        <a:lnSpc>
                          <a:spcPct val="107000"/>
                        </a:lnSpc>
                        <a:spcAft>
                          <a:spcPts val="800"/>
                        </a:spcAft>
                      </a:pPr>
                      <a:r>
                        <a:rPr lang="fr-FR" sz="1600">
                          <a:effectLst/>
                        </a:rPr>
                        <a:t>The consequences result in severe injury to staff, significant loss of equipment and facilities and major delays or cancellation of programmes.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9866" marR="59866" marT="0" marB="0"/>
                </a:tc>
                <a:extLst>
                  <a:ext uri="{0D108BD9-81ED-4DB2-BD59-A6C34878D82A}">
                    <a16:rowId xmlns:a16="http://schemas.microsoft.com/office/drawing/2014/main" val="240216286"/>
                  </a:ext>
                </a:extLst>
              </a:tr>
              <a:tr h="1159309">
                <a:tc>
                  <a:txBody>
                    <a:bodyPr/>
                    <a:lstStyle/>
                    <a:p>
                      <a:pPr>
                        <a:lnSpc>
                          <a:spcPct val="107000"/>
                        </a:lnSpc>
                        <a:spcAft>
                          <a:spcPts val="800"/>
                        </a:spcAft>
                      </a:pPr>
                      <a:r>
                        <a:rPr lang="en-US" sz="1600" u="sng">
                          <a:effectLst/>
                        </a:rPr>
                        <a:t>Critical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9866" marR="59866" marT="0" marB="0"/>
                </a:tc>
                <a:tc>
                  <a:txBody>
                    <a:bodyPr/>
                    <a:lstStyle/>
                    <a:p>
                      <a:pPr>
                        <a:lnSpc>
                          <a:spcPct val="107000"/>
                        </a:lnSpc>
                        <a:spcAft>
                          <a:spcPts val="800"/>
                        </a:spcAft>
                      </a:pPr>
                      <a:r>
                        <a:rPr lang="fr-FR" sz="1600" dirty="0">
                          <a:effectLst/>
                        </a:rPr>
                        <a:t>The </a:t>
                      </a:r>
                      <a:r>
                        <a:rPr lang="fr-FR" sz="1600" dirty="0" err="1">
                          <a:effectLst/>
                        </a:rPr>
                        <a:t>consequences</a:t>
                      </a:r>
                      <a:r>
                        <a:rPr lang="fr-FR" sz="1600" dirty="0">
                          <a:effectLst/>
                        </a:rPr>
                        <a:t> are </a:t>
                      </a:r>
                      <a:r>
                        <a:rPr lang="fr-FR" sz="1600" dirty="0" err="1">
                          <a:effectLst/>
                        </a:rPr>
                        <a:t>catastrophic</a:t>
                      </a:r>
                      <a:r>
                        <a:rPr lang="fr-FR" sz="1600" dirty="0">
                          <a:effectLst/>
                        </a:rPr>
                        <a:t>, </a:t>
                      </a:r>
                      <a:r>
                        <a:rPr lang="fr-FR" sz="1600" dirty="0" err="1">
                          <a:effectLst/>
                        </a:rPr>
                        <a:t>resulting</a:t>
                      </a:r>
                      <a:r>
                        <a:rPr lang="fr-FR" sz="1600" dirty="0">
                          <a:effectLst/>
                        </a:rPr>
                        <a:t> in the </a:t>
                      </a:r>
                      <a:r>
                        <a:rPr lang="fr-FR" sz="1600" dirty="0" err="1">
                          <a:effectLst/>
                        </a:rPr>
                        <a:t>death</a:t>
                      </a:r>
                      <a:r>
                        <a:rPr lang="fr-FR" sz="1600" dirty="0">
                          <a:effectLst/>
                        </a:rPr>
                        <a:t> or </a:t>
                      </a:r>
                      <a:r>
                        <a:rPr lang="fr-FR" sz="1600" dirty="0" err="1">
                          <a:effectLst/>
                        </a:rPr>
                        <a:t>severe</a:t>
                      </a:r>
                      <a:r>
                        <a:rPr lang="fr-FR" sz="1600" dirty="0">
                          <a:effectLst/>
                        </a:rPr>
                        <a:t> </a:t>
                      </a:r>
                      <a:r>
                        <a:rPr lang="fr-FR" sz="1600" dirty="0" err="1">
                          <a:effectLst/>
                        </a:rPr>
                        <a:t>injury</a:t>
                      </a:r>
                      <a:r>
                        <a:rPr lang="fr-FR" sz="1600" dirty="0">
                          <a:effectLst/>
                        </a:rPr>
                        <a:t> of staff, major </a:t>
                      </a:r>
                      <a:r>
                        <a:rPr lang="fr-FR" sz="1600" dirty="0" err="1">
                          <a:effectLst/>
                        </a:rPr>
                        <a:t>loss</a:t>
                      </a:r>
                      <a:r>
                        <a:rPr lang="fr-FR" sz="1600" dirty="0">
                          <a:effectLst/>
                        </a:rPr>
                        <a:t> of </a:t>
                      </a:r>
                      <a:r>
                        <a:rPr lang="fr-FR" sz="1600" dirty="0" err="1">
                          <a:effectLst/>
                        </a:rPr>
                        <a:t>equipment</a:t>
                      </a:r>
                      <a:r>
                        <a:rPr lang="fr-FR" sz="1600" dirty="0">
                          <a:effectLst/>
                        </a:rPr>
                        <a:t> and </a:t>
                      </a:r>
                      <a:r>
                        <a:rPr lang="fr-FR" sz="1600" dirty="0" err="1">
                          <a:effectLst/>
                        </a:rPr>
                        <a:t>facilities</a:t>
                      </a:r>
                      <a:r>
                        <a:rPr lang="fr-FR" sz="1600" dirty="0">
                          <a:effectLst/>
                        </a:rPr>
                        <a:t> and </a:t>
                      </a:r>
                      <a:r>
                        <a:rPr lang="fr-FR" sz="1600" dirty="0" err="1">
                          <a:effectLst/>
                        </a:rPr>
                        <a:t>cancellation</a:t>
                      </a:r>
                      <a:r>
                        <a:rPr lang="fr-FR" sz="1600" dirty="0">
                          <a:effectLst/>
                        </a:rPr>
                        <a:t> of</a:t>
                      </a:r>
                      <a:r>
                        <a:rPr lang="en-US" sz="1600" dirty="0">
                          <a:effectLst/>
                        </a:rPr>
                        <a:t> </a:t>
                      </a:r>
                      <a:r>
                        <a:rPr lang="fr-FR" sz="1600" dirty="0">
                          <a:effectLst/>
                        </a:rPr>
                        <a:t> programmes.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866" marR="59866" marT="0" marB="0"/>
                </a:tc>
                <a:extLst>
                  <a:ext uri="{0D108BD9-81ED-4DB2-BD59-A6C34878D82A}">
                    <a16:rowId xmlns:a16="http://schemas.microsoft.com/office/drawing/2014/main" val="1689427757"/>
                  </a:ext>
                </a:extLst>
              </a:tr>
            </a:tbl>
          </a:graphicData>
        </a:graphic>
      </p:graphicFrame>
    </p:spTree>
    <p:extLst>
      <p:ext uri="{BB962C8B-B14F-4D97-AF65-F5344CB8AC3E}">
        <p14:creationId xmlns:p14="http://schemas.microsoft.com/office/powerpoint/2010/main" val="822976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4" name="Espace réservé du numéro de diapositive 3">
            <a:extLst>
              <a:ext uri="{FF2B5EF4-FFF2-40B4-BE49-F238E27FC236}">
                <a16:creationId xmlns:a16="http://schemas.microsoft.com/office/drawing/2014/main" id="{FED6E23F-266F-8BC6-1F43-619A29C8DCA1}"/>
              </a:ext>
            </a:extLst>
          </p:cNvPr>
          <p:cNvSpPr>
            <a:spLocks noGrp="1"/>
          </p:cNvSpPr>
          <p:nvPr>
            <p:ph type="sldNum" sz="quarter" idx="12"/>
          </p:nvPr>
        </p:nvSpPr>
        <p:spPr>
          <a:xfrm>
            <a:off x="8030718" y="6382512"/>
            <a:ext cx="514350" cy="320040"/>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576AC1F-3863-4161-91FE-65B4AE4E73A2}" type="slidenum">
              <a:rPr lang="fr-FR" smtClean="0"/>
              <a:pPr>
                <a:spcAft>
                  <a:spcPts val="600"/>
                </a:spcAft>
              </a:pPr>
              <a:t>14</a:t>
            </a:fld>
            <a:endParaRPr lang="fr-FR"/>
          </a:p>
        </p:txBody>
      </p:sp>
      <p:graphicFrame>
        <p:nvGraphicFramePr>
          <p:cNvPr id="2" name="Tableau 1">
            <a:extLst>
              <a:ext uri="{FF2B5EF4-FFF2-40B4-BE49-F238E27FC236}">
                <a16:creationId xmlns:a16="http://schemas.microsoft.com/office/drawing/2014/main" id="{01C86644-081F-AFB7-24DB-FC26C8C75181}"/>
              </a:ext>
            </a:extLst>
          </p:cNvPr>
          <p:cNvGraphicFramePr>
            <a:graphicFrameLocks noGrp="1"/>
          </p:cNvGraphicFramePr>
          <p:nvPr>
            <p:extLst>
              <p:ext uri="{D42A27DB-BD31-4B8C-83A1-F6EECF244321}">
                <p14:modId xmlns:p14="http://schemas.microsoft.com/office/powerpoint/2010/main" val="1084053578"/>
              </p:ext>
            </p:extLst>
          </p:nvPr>
        </p:nvGraphicFramePr>
        <p:xfrm>
          <a:off x="453512" y="643467"/>
          <a:ext cx="8200127" cy="5462068"/>
        </p:xfrm>
        <a:graphic>
          <a:graphicData uri="http://schemas.openxmlformats.org/drawingml/2006/table">
            <a:tbl>
              <a:tblPr firstRow="1" firstCol="1" bandRow="1">
                <a:tableStyleId>{5C22544A-7EE6-4342-B048-85BDC9FD1C3A}</a:tableStyleId>
              </a:tblPr>
              <a:tblGrid>
                <a:gridCol w="1667706">
                  <a:extLst>
                    <a:ext uri="{9D8B030D-6E8A-4147-A177-3AD203B41FA5}">
                      <a16:colId xmlns:a16="http://schemas.microsoft.com/office/drawing/2014/main" val="3616671799"/>
                    </a:ext>
                  </a:extLst>
                </a:gridCol>
                <a:gridCol w="6532421">
                  <a:extLst>
                    <a:ext uri="{9D8B030D-6E8A-4147-A177-3AD203B41FA5}">
                      <a16:colId xmlns:a16="http://schemas.microsoft.com/office/drawing/2014/main" val="461936794"/>
                    </a:ext>
                  </a:extLst>
                </a:gridCol>
              </a:tblGrid>
              <a:tr h="519948">
                <a:tc>
                  <a:txBody>
                    <a:bodyPr/>
                    <a:lstStyle/>
                    <a:p>
                      <a:pPr>
                        <a:lnSpc>
                          <a:spcPct val="107000"/>
                        </a:lnSpc>
                        <a:spcAft>
                          <a:spcPts val="800"/>
                        </a:spcAft>
                      </a:pPr>
                      <a:r>
                        <a:rPr lang="en-US" sz="1800">
                          <a:effectLst/>
                        </a:rPr>
                        <a:t>Description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6064" marR="66064" marT="0" marB="0"/>
                </a:tc>
                <a:tc>
                  <a:txBody>
                    <a:bodyPr/>
                    <a:lstStyle/>
                    <a:p>
                      <a:pPr>
                        <a:lnSpc>
                          <a:spcPct val="107000"/>
                        </a:lnSpc>
                        <a:spcAft>
                          <a:spcPts val="800"/>
                        </a:spcAft>
                      </a:pPr>
                      <a:r>
                        <a:rPr lang="en-US" sz="1800">
                          <a:effectLst/>
                        </a:rPr>
                        <a:t>Likelihood Definitions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6064" marR="66064" marT="0" marB="0"/>
                </a:tc>
                <a:extLst>
                  <a:ext uri="{0D108BD9-81ED-4DB2-BD59-A6C34878D82A}">
                    <a16:rowId xmlns:a16="http://schemas.microsoft.com/office/drawing/2014/main" val="1181813803"/>
                  </a:ext>
                </a:extLst>
              </a:tr>
              <a:tr h="988424">
                <a:tc>
                  <a:txBody>
                    <a:bodyPr/>
                    <a:lstStyle/>
                    <a:p>
                      <a:pPr>
                        <a:lnSpc>
                          <a:spcPct val="107000"/>
                        </a:lnSpc>
                        <a:spcAft>
                          <a:spcPts val="800"/>
                        </a:spcAft>
                      </a:pPr>
                      <a:r>
                        <a:rPr lang="fr-FR" sz="1800">
                          <a:effectLst/>
                        </a:rPr>
                        <a:t> Unlikely</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6064" marR="66064" marT="0" marB="0"/>
                </a:tc>
                <a:tc>
                  <a:txBody>
                    <a:bodyPr/>
                    <a:lstStyle/>
                    <a:p>
                      <a:pPr>
                        <a:lnSpc>
                          <a:spcPct val="107000"/>
                        </a:lnSpc>
                        <a:spcAft>
                          <a:spcPts val="800"/>
                        </a:spcAft>
                      </a:pPr>
                      <a:r>
                        <a:rPr lang="fr-FR" sz="1800">
                          <a:effectLst/>
                        </a:rPr>
                        <a:t>The event is considered as not having a realistic probability of occurring.</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6064" marR="66064" marT="0" marB="0"/>
                </a:tc>
                <a:extLst>
                  <a:ext uri="{0D108BD9-81ED-4DB2-BD59-A6C34878D82A}">
                    <a16:rowId xmlns:a16="http://schemas.microsoft.com/office/drawing/2014/main" val="1464427492"/>
                  </a:ext>
                </a:extLst>
              </a:tr>
              <a:tr h="988424">
                <a:tc>
                  <a:txBody>
                    <a:bodyPr/>
                    <a:lstStyle/>
                    <a:p>
                      <a:pPr>
                        <a:lnSpc>
                          <a:spcPct val="107000"/>
                        </a:lnSpc>
                        <a:spcAft>
                          <a:spcPts val="800"/>
                        </a:spcAft>
                      </a:pPr>
                      <a:r>
                        <a:rPr lang="fr-FR" sz="1800">
                          <a:effectLst/>
                        </a:rPr>
                        <a:t>Moderately likely</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6064" marR="66064" marT="0" marB="0"/>
                </a:tc>
                <a:tc>
                  <a:txBody>
                    <a:bodyPr/>
                    <a:lstStyle/>
                    <a:p>
                      <a:pPr>
                        <a:lnSpc>
                          <a:spcPct val="107000"/>
                        </a:lnSpc>
                        <a:spcAft>
                          <a:spcPts val="800"/>
                        </a:spcAft>
                      </a:pPr>
                      <a:r>
                        <a:rPr lang="fr-FR" sz="1800">
                          <a:effectLst/>
                        </a:rPr>
                        <a:t>The event is considered as having a reasonable probability of occurring.</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6064" marR="66064" marT="0" marB="0"/>
                </a:tc>
                <a:extLst>
                  <a:ext uri="{0D108BD9-81ED-4DB2-BD59-A6C34878D82A}">
                    <a16:rowId xmlns:a16="http://schemas.microsoft.com/office/drawing/2014/main" val="2729628827"/>
                  </a:ext>
                </a:extLst>
              </a:tr>
              <a:tr h="988424">
                <a:tc>
                  <a:txBody>
                    <a:bodyPr/>
                    <a:lstStyle/>
                    <a:p>
                      <a:pPr>
                        <a:lnSpc>
                          <a:spcPct val="107000"/>
                        </a:lnSpc>
                        <a:spcAft>
                          <a:spcPts val="800"/>
                        </a:spcAft>
                      </a:pPr>
                      <a:r>
                        <a:rPr lang="en-US" sz="1800">
                          <a:effectLst/>
                        </a:rPr>
                        <a:t>Likely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6064" marR="66064" marT="0" marB="0"/>
                </a:tc>
                <a:tc>
                  <a:txBody>
                    <a:bodyPr/>
                    <a:lstStyle/>
                    <a:p>
                      <a:pPr>
                        <a:lnSpc>
                          <a:spcPct val="107000"/>
                        </a:lnSpc>
                        <a:spcAft>
                          <a:spcPts val="800"/>
                        </a:spcAft>
                      </a:pPr>
                      <a:r>
                        <a:rPr lang="fr-FR" sz="1800">
                          <a:effectLst/>
                        </a:rPr>
                        <a:t>The event is considered as having a high probability of occurring.</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6064" marR="66064" marT="0" marB="0"/>
                </a:tc>
                <a:extLst>
                  <a:ext uri="{0D108BD9-81ED-4DB2-BD59-A6C34878D82A}">
                    <a16:rowId xmlns:a16="http://schemas.microsoft.com/office/drawing/2014/main" val="2689844714"/>
                  </a:ext>
                </a:extLst>
              </a:tr>
              <a:tr h="988424">
                <a:tc>
                  <a:txBody>
                    <a:bodyPr/>
                    <a:lstStyle/>
                    <a:p>
                      <a:pPr>
                        <a:lnSpc>
                          <a:spcPct val="107000"/>
                        </a:lnSpc>
                        <a:spcAft>
                          <a:spcPts val="800"/>
                        </a:spcAft>
                      </a:pPr>
                      <a:r>
                        <a:rPr lang="en-US" sz="1800">
                          <a:effectLst/>
                        </a:rPr>
                        <a:t>Very Likely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6064" marR="66064" marT="0" marB="0"/>
                </a:tc>
                <a:tc>
                  <a:txBody>
                    <a:bodyPr/>
                    <a:lstStyle/>
                    <a:p>
                      <a:pPr>
                        <a:lnSpc>
                          <a:spcPct val="107000"/>
                        </a:lnSpc>
                        <a:spcAft>
                          <a:spcPts val="800"/>
                        </a:spcAft>
                      </a:pPr>
                      <a:r>
                        <a:rPr lang="fr-FR" sz="1800">
                          <a:effectLst/>
                        </a:rPr>
                        <a:t>The event is considered as having a very high probability of occurring.</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6064" marR="66064" marT="0" marB="0"/>
                </a:tc>
                <a:extLst>
                  <a:ext uri="{0D108BD9-81ED-4DB2-BD59-A6C34878D82A}">
                    <a16:rowId xmlns:a16="http://schemas.microsoft.com/office/drawing/2014/main" val="799781262"/>
                  </a:ext>
                </a:extLst>
              </a:tr>
              <a:tr h="988424">
                <a:tc>
                  <a:txBody>
                    <a:bodyPr/>
                    <a:lstStyle/>
                    <a:p>
                      <a:pPr>
                        <a:lnSpc>
                          <a:spcPct val="107000"/>
                        </a:lnSpc>
                        <a:spcAft>
                          <a:spcPts val="800"/>
                        </a:spcAft>
                      </a:pPr>
                      <a:r>
                        <a:rPr lang="fr-FR" sz="1800">
                          <a:effectLst/>
                        </a:rPr>
                        <a:t>Certain/ imminent</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6064" marR="66064" marT="0" marB="0"/>
                </a:tc>
                <a:tc>
                  <a:txBody>
                    <a:bodyPr/>
                    <a:lstStyle/>
                    <a:p>
                      <a:pPr>
                        <a:lnSpc>
                          <a:spcPct val="107000"/>
                        </a:lnSpc>
                        <a:spcAft>
                          <a:spcPts val="800"/>
                        </a:spcAft>
                      </a:pPr>
                      <a:r>
                        <a:rPr lang="fr-FR" sz="1800" dirty="0">
                          <a:effectLst/>
                        </a:rPr>
                        <a:t>The </a:t>
                      </a:r>
                      <a:r>
                        <a:rPr lang="fr-FR" sz="1800" dirty="0" err="1">
                          <a:effectLst/>
                        </a:rPr>
                        <a:t>event</a:t>
                      </a:r>
                      <a:r>
                        <a:rPr lang="fr-FR" sz="1800" dirty="0">
                          <a:effectLst/>
                        </a:rPr>
                        <a:t> </a:t>
                      </a:r>
                      <a:r>
                        <a:rPr lang="fr-FR" sz="1800" dirty="0" err="1">
                          <a:effectLst/>
                        </a:rPr>
                        <a:t>is</a:t>
                      </a:r>
                      <a:r>
                        <a:rPr lang="fr-FR" sz="1800" dirty="0">
                          <a:effectLst/>
                        </a:rPr>
                        <a:t> </a:t>
                      </a:r>
                      <a:r>
                        <a:rPr lang="fr-FR" sz="1800" dirty="0" err="1">
                          <a:effectLst/>
                        </a:rPr>
                        <a:t>considered</a:t>
                      </a:r>
                      <a:r>
                        <a:rPr lang="fr-FR" sz="1800" dirty="0">
                          <a:effectLst/>
                        </a:rPr>
                        <a:t> imminent and </a:t>
                      </a:r>
                      <a:r>
                        <a:rPr lang="fr-FR" sz="1800" dirty="0" err="1">
                          <a:effectLst/>
                        </a:rPr>
                        <a:t>will</a:t>
                      </a:r>
                      <a:r>
                        <a:rPr lang="fr-FR" sz="1800" dirty="0">
                          <a:effectLst/>
                        </a:rPr>
                        <a:t> </a:t>
                      </a:r>
                      <a:r>
                        <a:rPr lang="fr-FR" sz="1800" dirty="0" err="1">
                          <a:effectLst/>
                        </a:rPr>
                        <a:t>occur</a:t>
                      </a:r>
                      <a:r>
                        <a:rPr lang="fr-FR" sz="1800" dirty="0">
                          <a:effectLst/>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064" marR="66064" marT="0" marB="0"/>
                </a:tc>
                <a:extLst>
                  <a:ext uri="{0D108BD9-81ED-4DB2-BD59-A6C34878D82A}">
                    <a16:rowId xmlns:a16="http://schemas.microsoft.com/office/drawing/2014/main" val="506309077"/>
                  </a:ext>
                </a:extLst>
              </a:tr>
            </a:tbl>
          </a:graphicData>
        </a:graphic>
      </p:graphicFrame>
    </p:spTree>
    <p:extLst>
      <p:ext uri="{BB962C8B-B14F-4D97-AF65-F5344CB8AC3E}">
        <p14:creationId xmlns:p14="http://schemas.microsoft.com/office/powerpoint/2010/main" val="349344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E8CFC13-9E73-CE98-98E0-2B31B2476D36}"/>
              </a:ext>
            </a:extLst>
          </p:cNvPr>
          <p:cNvSpPr txBox="1"/>
          <p:nvPr/>
        </p:nvSpPr>
        <p:spPr>
          <a:xfrm>
            <a:off x="339521" y="542377"/>
            <a:ext cx="8464958" cy="5355312"/>
          </a:xfrm>
          <a:prstGeom prst="rect">
            <a:avLst/>
          </a:prstGeom>
          <a:noFill/>
        </p:spPr>
        <p:txBody>
          <a:bodyPr wrap="square">
            <a:spAutoFit/>
          </a:bodyPr>
          <a:lstStyle/>
          <a:p>
            <a:pPr algn="just"/>
            <a:r>
              <a:rPr lang="en-US" b="1" u="sng" dirty="0">
                <a:ea typeface="Calibri" panose="020F0502020204030204" pitchFamily="34" charset="0"/>
                <a:cs typeface="Times New Roman" panose="02020603050405020304" pitchFamily="18" charset="0"/>
              </a:rPr>
              <a:t>Analytical Tools : PESTLE and SWOT for SRA  </a:t>
            </a:r>
          </a:p>
          <a:p>
            <a:pPr algn="just"/>
            <a:endParaRPr lang="fr-FR" b="1" u="sng" dirty="0">
              <a:ea typeface="Calibri" panose="020F0502020204030204" pitchFamily="34" charset="0"/>
              <a:cs typeface="Times New Roman" panose="02020603050405020304" pitchFamily="18" charset="0"/>
            </a:endParaRPr>
          </a:p>
          <a:p>
            <a:pPr algn="just"/>
            <a:endParaRPr lang="fr-FR" dirty="0">
              <a:ea typeface="Calibri" panose="020F0502020204030204" pitchFamily="34" charset="0"/>
              <a:cs typeface="Times New Roman" panose="02020603050405020304" pitchFamily="18" charset="0"/>
            </a:endParaRPr>
          </a:p>
          <a:p>
            <a:pPr algn="just"/>
            <a:r>
              <a:rPr lang="fr-FR" dirty="0">
                <a:ea typeface="Calibri" panose="020F0502020204030204" pitchFamily="34" charset="0"/>
                <a:cs typeface="Times New Roman" panose="02020603050405020304" pitchFamily="18" charset="0"/>
              </a:rPr>
              <a:t>To </a:t>
            </a:r>
            <a:r>
              <a:rPr lang="fr-FR" dirty="0" err="1">
                <a:ea typeface="Calibri" panose="020F0502020204030204" pitchFamily="34" charset="0"/>
                <a:cs typeface="Times New Roman" panose="02020603050405020304" pitchFamily="18" charset="0"/>
              </a:rPr>
              <a:t>conduct</a:t>
            </a:r>
            <a:r>
              <a:rPr lang="fr-FR" dirty="0">
                <a:ea typeface="Calibri" panose="020F0502020204030204" pitchFamily="34" charset="0"/>
                <a:cs typeface="Times New Roman" panose="02020603050405020304" pitchFamily="18" charset="0"/>
              </a:rPr>
              <a:t> a </a:t>
            </a:r>
            <a:r>
              <a:rPr lang="fr-FR" dirty="0" err="1">
                <a:ea typeface="Calibri" panose="020F0502020204030204" pitchFamily="34" charset="0"/>
                <a:cs typeface="Times New Roman" panose="02020603050405020304" pitchFamily="18" charset="0"/>
              </a:rPr>
              <a:t>security</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risk</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assessment</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there</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is</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need</a:t>
            </a:r>
            <a:r>
              <a:rPr lang="fr-FR" dirty="0">
                <a:ea typeface="Calibri" panose="020F0502020204030204" pitchFamily="34" charset="0"/>
                <a:cs typeface="Times New Roman" panose="02020603050405020304" pitchFamily="18" charset="0"/>
              </a:rPr>
              <a:t> to use </a:t>
            </a:r>
            <a:r>
              <a:rPr lang="fr-FR" dirty="0" err="1">
                <a:ea typeface="Calibri" panose="020F0502020204030204" pitchFamily="34" charset="0"/>
                <a:cs typeface="Times New Roman" panose="02020603050405020304" pitchFamily="18" charset="0"/>
              </a:rPr>
              <a:t>either</a:t>
            </a:r>
            <a:r>
              <a:rPr lang="fr-FR" dirty="0">
                <a:ea typeface="Calibri" panose="020F0502020204030204" pitchFamily="34" charset="0"/>
                <a:cs typeface="Times New Roman" panose="02020603050405020304" pitchFamily="18" charset="0"/>
              </a:rPr>
              <a:t> PESTLE or SWOT </a:t>
            </a:r>
            <a:r>
              <a:rPr lang="fr-FR" dirty="0" err="1">
                <a:ea typeface="Calibri" panose="020F0502020204030204" pitchFamily="34" charset="0"/>
                <a:cs typeface="Times New Roman" panose="02020603050405020304" pitchFamily="18" charset="0"/>
              </a:rPr>
              <a:t>analytical</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tool</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They</a:t>
            </a:r>
            <a:r>
              <a:rPr lang="fr-FR" dirty="0">
                <a:ea typeface="Calibri" panose="020F0502020204030204" pitchFamily="34" charset="0"/>
                <a:cs typeface="Times New Roman" panose="02020603050405020304" pitchFamily="18" charset="0"/>
              </a:rPr>
              <a:t> are </a:t>
            </a:r>
            <a:r>
              <a:rPr lang="fr-FR" dirty="0" err="1">
                <a:ea typeface="Calibri" panose="020F0502020204030204" pitchFamily="34" charset="0"/>
                <a:cs typeface="Times New Roman" panose="02020603050405020304" pitchFamily="18" charset="0"/>
              </a:rPr>
              <a:t>highly</a:t>
            </a:r>
            <a:r>
              <a:rPr lang="fr-FR" dirty="0">
                <a:ea typeface="Calibri" panose="020F0502020204030204" pitchFamily="34" charset="0"/>
                <a:cs typeface="Times New Roman" panose="02020603050405020304" pitchFamily="18" charset="0"/>
              </a:rPr>
              <a:t> effective </a:t>
            </a:r>
            <a:r>
              <a:rPr lang="fr-FR" dirty="0" err="1">
                <a:ea typeface="Calibri" panose="020F0502020204030204" pitchFamily="34" charset="0"/>
                <a:cs typeface="Times New Roman" panose="02020603050405020304" pitchFamily="18" charset="0"/>
              </a:rPr>
              <a:t>analysis</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tools</a:t>
            </a:r>
            <a:r>
              <a:rPr lang="fr-FR" dirty="0">
                <a:ea typeface="Calibri" panose="020F0502020204030204" pitchFamily="34" charset="0"/>
                <a:cs typeface="Times New Roman" panose="02020603050405020304" pitchFamily="18" charset="0"/>
              </a:rPr>
              <a:t> to help </a:t>
            </a:r>
            <a:r>
              <a:rPr lang="fr-FR" dirty="0" err="1">
                <a:ea typeface="Calibri" panose="020F0502020204030204" pitchFamily="34" charset="0"/>
                <a:cs typeface="Times New Roman" panose="02020603050405020304" pitchFamily="18" charset="0"/>
              </a:rPr>
              <a:t>you</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during</a:t>
            </a:r>
            <a:r>
              <a:rPr lang="fr-FR" dirty="0">
                <a:ea typeface="Calibri" panose="020F0502020204030204" pitchFamily="34" charset="0"/>
                <a:cs typeface="Times New Roman" panose="02020603050405020304" pitchFamily="18" charset="0"/>
              </a:rPr>
              <a:t> the process of SRA and can </a:t>
            </a:r>
            <a:r>
              <a:rPr lang="fr-FR" dirty="0" err="1">
                <a:ea typeface="Calibri" panose="020F0502020204030204" pitchFamily="34" charset="0"/>
                <a:cs typeface="Times New Roman" panose="02020603050405020304" pitchFamily="18" charset="0"/>
              </a:rPr>
              <a:t>be</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used</a:t>
            </a:r>
            <a:r>
              <a:rPr lang="fr-FR" dirty="0">
                <a:ea typeface="Calibri" panose="020F0502020204030204" pitchFamily="34" charset="0"/>
                <a:cs typeface="Times New Roman" panose="02020603050405020304" pitchFamily="18" charset="0"/>
              </a:rPr>
              <a:t> in isolation, </a:t>
            </a:r>
            <a:r>
              <a:rPr lang="fr-FR" dirty="0" err="1">
                <a:ea typeface="Calibri" panose="020F0502020204030204" pitchFamily="34" charset="0"/>
                <a:cs typeface="Times New Roman" panose="02020603050405020304" pitchFamily="18" charset="0"/>
              </a:rPr>
              <a:t>however</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become</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significantly</a:t>
            </a:r>
            <a:r>
              <a:rPr lang="fr-FR" dirty="0">
                <a:ea typeface="Calibri" panose="020F0502020204030204" pitchFamily="34" charset="0"/>
                <a:cs typeface="Times New Roman" panose="02020603050405020304" pitchFamily="18" charset="0"/>
              </a:rPr>
              <a:t> more effective </a:t>
            </a:r>
            <a:r>
              <a:rPr lang="fr-FR" dirty="0" err="1">
                <a:ea typeface="Calibri" panose="020F0502020204030204" pitchFamily="34" charset="0"/>
                <a:cs typeface="Times New Roman" panose="02020603050405020304" pitchFamily="18" charset="0"/>
              </a:rPr>
              <a:t>when</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used</a:t>
            </a:r>
            <a:r>
              <a:rPr lang="fr-FR" dirty="0">
                <a:ea typeface="Calibri" panose="020F0502020204030204" pitchFamily="34" charset="0"/>
                <a:cs typeface="Times New Roman" panose="02020603050405020304" pitchFamily="18" charset="0"/>
              </a:rPr>
              <a:t> in combination.</a:t>
            </a:r>
          </a:p>
          <a:p>
            <a:pPr algn="just"/>
            <a:r>
              <a:rPr lang="fr-FR" dirty="0">
                <a:ea typeface="Calibri" panose="020F0502020204030204" pitchFamily="34" charset="0"/>
                <a:cs typeface="Times New Roman" panose="02020603050405020304" pitchFamily="18" charset="0"/>
              </a:rPr>
              <a:t> </a:t>
            </a:r>
          </a:p>
          <a:p>
            <a:pPr algn="just"/>
            <a:r>
              <a:rPr lang="fr-FR" b="1" dirty="0">
                <a:ea typeface="Calibri" panose="020F0502020204030204" pitchFamily="34" charset="0"/>
                <a:cs typeface="Times New Roman" panose="02020603050405020304" pitchFamily="18" charset="0"/>
              </a:rPr>
              <a:t>PESTLE</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analysis</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considers</a:t>
            </a:r>
            <a:r>
              <a:rPr lang="fr-FR" dirty="0">
                <a:ea typeface="Calibri" panose="020F0502020204030204" pitchFamily="34" charset="0"/>
                <a:cs typeface="Times New Roman" panose="02020603050405020304" pitchFamily="18" charset="0"/>
              </a:rPr>
              <a:t> the </a:t>
            </a:r>
            <a:r>
              <a:rPr lang="fr-FR" dirty="0" err="1">
                <a:ea typeface="Calibri" panose="020F0502020204030204" pitchFamily="34" charset="0"/>
                <a:cs typeface="Times New Roman" panose="02020603050405020304" pitchFamily="18" charset="0"/>
              </a:rPr>
              <a:t>broad</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environmental</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context</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that</a:t>
            </a:r>
            <a:r>
              <a:rPr lang="fr-FR" dirty="0">
                <a:ea typeface="Calibri" panose="020F0502020204030204" pitchFamily="34" charset="0"/>
                <a:cs typeface="Times New Roman" panose="02020603050405020304" pitchFamily="18" charset="0"/>
              </a:rPr>
              <a:t> affects the business and the changes </a:t>
            </a:r>
            <a:r>
              <a:rPr lang="fr-FR" dirty="0" err="1">
                <a:ea typeface="Calibri" panose="020F0502020204030204" pitchFamily="34" charset="0"/>
                <a:cs typeface="Times New Roman" panose="02020603050405020304" pitchFamily="18" charset="0"/>
              </a:rPr>
              <a:t>that</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occur</a:t>
            </a:r>
            <a:r>
              <a:rPr lang="fr-FR" dirty="0">
                <a:ea typeface="Calibri" panose="020F0502020204030204" pitchFamily="34" charset="0"/>
                <a:cs typeface="Times New Roman" panose="02020603050405020304" pitchFamily="18" charset="0"/>
              </a:rPr>
              <a:t> in </a:t>
            </a:r>
            <a:r>
              <a:rPr lang="fr-FR" dirty="0" err="1">
                <a:ea typeface="Calibri" panose="020F0502020204030204" pitchFamily="34" charset="0"/>
                <a:cs typeface="Times New Roman" panose="02020603050405020304" pitchFamily="18" charset="0"/>
              </a:rPr>
              <a:t>this</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context</a:t>
            </a:r>
            <a:r>
              <a:rPr lang="fr-FR" dirty="0">
                <a:ea typeface="Calibri" panose="020F0502020204030204" pitchFamily="34" charset="0"/>
                <a:cs typeface="Times New Roman" panose="02020603050405020304" pitchFamily="18" charset="0"/>
              </a:rPr>
              <a:t>. </a:t>
            </a:r>
          </a:p>
          <a:p>
            <a:pPr algn="just"/>
            <a:r>
              <a:rPr lang="fr-FR" dirty="0">
                <a:ea typeface="Calibri" panose="020F0502020204030204" pitchFamily="34" charset="0"/>
                <a:cs typeface="Times New Roman" panose="02020603050405020304" pitchFamily="18" charset="0"/>
              </a:rPr>
              <a:t>PESTLE </a:t>
            </a:r>
            <a:r>
              <a:rPr lang="fr-FR" dirty="0" err="1">
                <a:ea typeface="Calibri" panose="020F0502020204030204" pitchFamily="34" charset="0"/>
                <a:cs typeface="Times New Roman" panose="02020603050405020304" pitchFamily="18" charset="0"/>
              </a:rPr>
              <a:t>analysis</a:t>
            </a:r>
            <a:r>
              <a:rPr lang="fr-FR" dirty="0">
                <a:ea typeface="Calibri" panose="020F0502020204030204" pitchFamily="34" charset="0"/>
                <a:cs typeface="Times New Roman" panose="02020603050405020304" pitchFamily="18" charset="0"/>
              </a:rPr>
              <a:t> forces </a:t>
            </a:r>
            <a:r>
              <a:rPr lang="en-US" dirty="0">
                <a:ea typeface="Calibri" panose="020F0502020204030204" pitchFamily="34" charset="0"/>
                <a:cs typeface="Times New Roman" panose="02020603050405020304" pitchFamily="18" charset="0"/>
              </a:rPr>
              <a:t>an organization </a:t>
            </a:r>
            <a:r>
              <a:rPr lang="fr-FR" dirty="0">
                <a:ea typeface="Calibri" panose="020F0502020204030204" pitchFamily="34" charset="0"/>
                <a:cs typeface="Times New Roman" panose="02020603050405020304" pitchFamily="18" charset="0"/>
              </a:rPr>
              <a:t>to </a:t>
            </a:r>
            <a:r>
              <a:rPr lang="fr-FR" dirty="0" err="1">
                <a:ea typeface="Calibri" panose="020F0502020204030204" pitchFamily="34" charset="0"/>
                <a:cs typeface="Times New Roman" panose="02020603050405020304" pitchFamily="18" charset="0"/>
              </a:rPr>
              <a:t>consider</a:t>
            </a:r>
            <a:r>
              <a:rPr lang="fr-FR" dirty="0">
                <a:ea typeface="Calibri" panose="020F0502020204030204" pitchFamily="34" charset="0"/>
                <a:cs typeface="Times New Roman" panose="02020603050405020304" pitchFamily="18" charset="0"/>
              </a:rPr>
              <a:t> a </a:t>
            </a:r>
            <a:r>
              <a:rPr lang="fr-FR" dirty="0" err="1">
                <a:ea typeface="Calibri" panose="020F0502020204030204" pitchFamily="34" charset="0"/>
                <a:cs typeface="Times New Roman" panose="02020603050405020304" pitchFamily="18" charset="0"/>
              </a:rPr>
              <a:t>wide</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variety</a:t>
            </a:r>
            <a:r>
              <a:rPr lang="fr-FR" dirty="0">
                <a:ea typeface="Calibri" panose="020F0502020204030204" pitchFamily="34" charset="0"/>
                <a:cs typeface="Times New Roman" panose="02020603050405020304" pitchFamily="18" charset="0"/>
              </a:rPr>
              <a:t> of variables in the </a:t>
            </a:r>
            <a:r>
              <a:rPr lang="fr-FR" dirty="0" err="1">
                <a:ea typeface="Calibri" panose="020F0502020204030204" pitchFamily="34" charset="0"/>
                <a:cs typeface="Times New Roman" panose="02020603050405020304" pitchFamily="18" charset="0"/>
              </a:rPr>
              <a:t>greater</a:t>
            </a:r>
            <a:r>
              <a:rPr lang="fr-FR" dirty="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operating </a:t>
            </a:r>
            <a:r>
              <a:rPr lang="fr-FR" dirty="0" err="1">
                <a:ea typeface="Calibri" panose="020F0502020204030204" pitchFamily="34" charset="0"/>
                <a:cs typeface="Times New Roman" panose="02020603050405020304" pitchFamily="18" charset="0"/>
              </a:rPr>
              <a:t>environment</a:t>
            </a:r>
            <a:r>
              <a:rPr lang="fr-FR" dirty="0">
                <a:ea typeface="Calibri" panose="020F0502020204030204" pitchFamily="34" charset="0"/>
                <a:cs typeface="Times New Roman" panose="02020603050405020304" pitchFamily="18" charset="0"/>
              </a:rPr>
              <a:t>. By </a:t>
            </a:r>
            <a:r>
              <a:rPr lang="fr-FR" dirty="0" err="1">
                <a:ea typeface="Calibri" panose="020F0502020204030204" pitchFamily="34" charset="0"/>
                <a:cs typeface="Times New Roman" panose="02020603050405020304" pitchFamily="18" charset="0"/>
              </a:rPr>
              <a:t>doing</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so</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it</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allows</a:t>
            </a:r>
            <a:r>
              <a:rPr lang="fr-FR" dirty="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the organization </a:t>
            </a:r>
            <a:r>
              <a:rPr lang="fr-FR" dirty="0">
                <a:ea typeface="Calibri" panose="020F0502020204030204" pitchFamily="34" charset="0"/>
                <a:cs typeface="Times New Roman" panose="02020603050405020304" pitchFamily="18" charset="0"/>
              </a:rPr>
              <a:t>to </a:t>
            </a:r>
            <a:r>
              <a:rPr lang="fr-FR" dirty="0" err="1">
                <a:ea typeface="Calibri" panose="020F0502020204030204" pitchFamily="34" charset="0"/>
                <a:cs typeface="Times New Roman" panose="02020603050405020304" pitchFamily="18" charset="0"/>
              </a:rPr>
              <a:t>uncover</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potential</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risks</a:t>
            </a:r>
            <a:r>
              <a:rPr lang="fr-FR" dirty="0">
                <a:ea typeface="Calibri" panose="020F0502020204030204" pitchFamily="34" charset="0"/>
                <a:cs typeface="Times New Roman" panose="02020603050405020304" pitchFamily="18" charset="0"/>
              </a:rPr>
              <a:t> in areas </a:t>
            </a:r>
            <a:r>
              <a:rPr lang="fr-FR" dirty="0" err="1">
                <a:ea typeface="Calibri" panose="020F0502020204030204" pitchFamily="34" charset="0"/>
                <a:cs typeface="Times New Roman" panose="02020603050405020304" pitchFamily="18" charset="0"/>
              </a:rPr>
              <a:t>that</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you</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may</a:t>
            </a:r>
            <a:r>
              <a:rPr lang="fr-FR" dirty="0">
                <a:ea typeface="Calibri" panose="020F0502020204030204" pitchFamily="34" charset="0"/>
                <a:cs typeface="Times New Roman" panose="02020603050405020304" pitchFamily="18" charset="0"/>
              </a:rPr>
              <a:t> have </a:t>
            </a:r>
            <a:r>
              <a:rPr lang="fr-FR" dirty="0" err="1">
                <a:ea typeface="Calibri" panose="020F0502020204030204" pitchFamily="34" charset="0"/>
                <a:cs typeface="Times New Roman" panose="02020603050405020304" pitchFamily="18" charset="0"/>
              </a:rPr>
              <a:t>otherwise</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ignored</a:t>
            </a:r>
            <a:r>
              <a:rPr lang="fr-FR" dirty="0">
                <a:ea typeface="Calibri" panose="020F0502020204030204" pitchFamily="34" charset="0"/>
                <a:cs typeface="Times New Roman" panose="02020603050405020304" pitchFamily="18" charset="0"/>
              </a:rPr>
              <a:t>. To </a:t>
            </a:r>
            <a:r>
              <a:rPr lang="fr-FR" dirty="0" err="1">
                <a:ea typeface="Calibri" panose="020F0502020204030204" pitchFamily="34" charset="0"/>
                <a:cs typeface="Times New Roman" panose="02020603050405020304" pitchFamily="18" charset="0"/>
              </a:rPr>
              <a:t>understand</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this</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it’s</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helpful</a:t>
            </a:r>
            <a:r>
              <a:rPr lang="fr-FR" dirty="0">
                <a:ea typeface="Calibri" panose="020F0502020204030204" pitchFamily="34" charset="0"/>
                <a:cs typeface="Times New Roman" panose="02020603050405020304" pitchFamily="18" charset="0"/>
              </a:rPr>
              <a:t> to look at how </a:t>
            </a:r>
            <a:r>
              <a:rPr lang="fr-FR" dirty="0" err="1">
                <a:ea typeface="Calibri" panose="020F0502020204030204" pitchFamily="34" charset="0"/>
                <a:cs typeface="Times New Roman" panose="02020603050405020304" pitchFamily="18" charset="0"/>
              </a:rPr>
              <a:t>risks</a:t>
            </a:r>
            <a:r>
              <a:rPr lang="fr-FR" dirty="0">
                <a:ea typeface="Calibri" panose="020F0502020204030204" pitchFamily="34" charset="0"/>
                <a:cs typeface="Times New Roman" panose="02020603050405020304" pitchFamily="18" charset="0"/>
              </a:rPr>
              <a:t> can </a:t>
            </a:r>
            <a:r>
              <a:rPr lang="fr-FR" dirty="0" err="1">
                <a:ea typeface="Calibri" panose="020F0502020204030204" pitchFamily="34" charset="0"/>
                <a:cs typeface="Times New Roman" panose="02020603050405020304" pitchFamily="18" charset="0"/>
              </a:rPr>
              <a:t>be</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found</a:t>
            </a:r>
            <a:r>
              <a:rPr lang="fr-FR" dirty="0">
                <a:ea typeface="Calibri" panose="020F0502020204030204" pitchFamily="34" charset="0"/>
                <a:cs typeface="Times New Roman" panose="02020603050405020304" pitchFamily="18" charset="0"/>
              </a:rPr>
              <a:t> in </a:t>
            </a:r>
            <a:r>
              <a:rPr lang="fr-FR" dirty="0" err="1">
                <a:ea typeface="Calibri" panose="020F0502020204030204" pitchFamily="34" charset="0"/>
                <a:cs typeface="Times New Roman" panose="02020603050405020304" pitchFamily="18" charset="0"/>
              </a:rPr>
              <a:t>each</a:t>
            </a:r>
            <a:r>
              <a:rPr lang="fr-FR" dirty="0">
                <a:ea typeface="Calibri" panose="020F0502020204030204" pitchFamily="34" charset="0"/>
                <a:cs typeface="Times New Roman" panose="02020603050405020304" pitchFamily="18" charset="0"/>
              </a:rPr>
              <a:t> of the six PESTLE </a:t>
            </a:r>
            <a:r>
              <a:rPr lang="fr-FR" dirty="0" err="1">
                <a:ea typeface="Calibri" panose="020F0502020204030204" pitchFamily="34" charset="0"/>
                <a:cs typeface="Times New Roman" panose="02020603050405020304" pitchFamily="18" charset="0"/>
              </a:rPr>
              <a:t>categories</a:t>
            </a:r>
            <a:r>
              <a:rPr lang="en-US" dirty="0">
                <a:ea typeface="Calibri" panose="020F0502020204030204" pitchFamily="34" charset="0"/>
                <a:cs typeface="Times New Roman" panose="02020603050405020304" pitchFamily="18" charset="0"/>
              </a:rPr>
              <a:t>: Political, Environmental, Sociocultural, Technological, Legal and Environmental. </a:t>
            </a:r>
            <a:endParaRPr lang="fr-FR" dirty="0">
              <a:ea typeface="Calibri" panose="020F0502020204030204" pitchFamily="34" charset="0"/>
              <a:cs typeface="Times New Roman" panose="02020603050405020304" pitchFamily="18" charset="0"/>
            </a:endParaRPr>
          </a:p>
          <a:p>
            <a:pPr algn="just"/>
            <a:r>
              <a:rPr lang="en-US" dirty="0">
                <a:ea typeface="Calibri" panose="020F0502020204030204" pitchFamily="34" charset="0"/>
                <a:cs typeface="Times New Roman" panose="02020603050405020304" pitchFamily="18" charset="0"/>
              </a:rPr>
              <a:t> </a:t>
            </a:r>
            <a:endParaRPr lang="fr-FR" dirty="0">
              <a:ea typeface="Calibri" panose="020F0502020204030204" pitchFamily="34" charset="0"/>
              <a:cs typeface="Times New Roman" panose="02020603050405020304" pitchFamily="18" charset="0"/>
            </a:endParaRPr>
          </a:p>
          <a:p>
            <a:pPr algn="just"/>
            <a:r>
              <a:rPr lang="fr-FR" b="1" dirty="0" err="1">
                <a:ea typeface="Calibri" panose="020F0502020204030204" pitchFamily="34" charset="0"/>
                <a:cs typeface="Times New Roman" panose="02020603050405020304" pitchFamily="18" charset="0"/>
              </a:rPr>
              <a:t>It’s</a:t>
            </a:r>
            <a:r>
              <a:rPr lang="fr-FR" b="1" dirty="0">
                <a:ea typeface="Calibri" panose="020F0502020204030204" pitchFamily="34" charset="0"/>
                <a:cs typeface="Times New Roman" panose="02020603050405020304" pitchFamily="18" charset="0"/>
              </a:rPr>
              <a:t> important to note </a:t>
            </a:r>
            <a:r>
              <a:rPr lang="fr-FR" b="1" dirty="0" err="1">
                <a:ea typeface="Calibri" panose="020F0502020204030204" pitchFamily="34" charset="0"/>
                <a:cs typeface="Times New Roman" panose="02020603050405020304" pitchFamily="18" charset="0"/>
              </a:rPr>
              <a:t>that</a:t>
            </a:r>
            <a:r>
              <a:rPr lang="fr-FR" b="1" dirty="0">
                <a:ea typeface="Calibri" panose="020F0502020204030204" pitchFamily="34" charset="0"/>
                <a:cs typeface="Times New Roman" panose="02020603050405020304" pitchFamily="18" charset="0"/>
              </a:rPr>
              <a:t> PESTLE </a:t>
            </a:r>
            <a:r>
              <a:rPr lang="fr-FR" b="1" dirty="0" err="1">
                <a:ea typeface="Calibri" panose="020F0502020204030204" pitchFamily="34" charset="0"/>
                <a:cs typeface="Times New Roman" panose="02020603050405020304" pitchFamily="18" charset="0"/>
              </a:rPr>
              <a:t>analysis</a:t>
            </a:r>
            <a:r>
              <a:rPr lang="fr-FR" b="1" dirty="0">
                <a:ea typeface="Calibri" panose="020F0502020204030204" pitchFamily="34" charset="0"/>
                <a:cs typeface="Times New Roman" panose="02020603050405020304" pitchFamily="18" charset="0"/>
              </a:rPr>
              <a:t> </a:t>
            </a:r>
            <a:r>
              <a:rPr lang="fr-FR" b="1" dirty="0" err="1">
                <a:ea typeface="Calibri" panose="020F0502020204030204" pitchFamily="34" charset="0"/>
                <a:cs typeface="Times New Roman" panose="02020603050405020304" pitchFamily="18" charset="0"/>
              </a:rPr>
              <a:t>usually</a:t>
            </a:r>
            <a:r>
              <a:rPr lang="fr-FR" b="1" dirty="0">
                <a:ea typeface="Calibri" panose="020F0502020204030204" pitchFamily="34" charset="0"/>
                <a:cs typeface="Times New Roman" panose="02020603050405020304" pitchFamily="18" charset="0"/>
              </a:rPr>
              <a:t> </a:t>
            </a:r>
            <a:r>
              <a:rPr lang="fr-FR" b="1" dirty="0" err="1">
                <a:ea typeface="Calibri" panose="020F0502020204030204" pitchFamily="34" charset="0"/>
                <a:cs typeface="Times New Roman" panose="02020603050405020304" pitchFamily="18" charset="0"/>
              </a:rPr>
              <a:t>takes</a:t>
            </a:r>
            <a:r>
              <a:rPr lang="fr-FR" b="1" dirty="0">
                <a:ea typeface="Calibri" panose="020F0502020204030204" pitchFamily="34" charset="0"/>
                <a:cs typeface="Times New Roman" panose="02020603050405020304" pitchFamily="18" charset="0"/>
              </a:rPr>
              <a:t> </a:t>
            </a:r>
            <a:r>
              <a:rPr lang="fr-FR" b="1" dirty="0" err="1">
                <a:ea typeface="Calibri" panose="020F0502020204030204" pitchFamily="34" charset="0"/>
                <a:cs typeface="Times New Roman" panose="02020603050405020304" pitchFamily="18" charset="0"/>
              </a:rPr>
              <a:t>into</a:t>
            </a:r>
            <a:r>
              <a:rPr lang="fr-FR" b="1" dirty="0">
                <a:ea typeface="Calibri" panose="020F0502020204030204" pitchFamily="34" charset="0"/>
                <a:cs typeface="Times New Roman" panose="02020603050405020304" pitchFamily="18" charset="0"/>
              </a:rPr>
              <a:t> </a:t>
            </a:r>
            <a:r>
              <a:rPr lang="fr-FR" b="1" dirty="0" err="1">
                <a:ea typeface="Calibri" panose="020F0502020204030204" pitchFamily="34" charset="0"/>
                <a:cs typeface="Times New Roman" panose="02020603050405020304" pitchFamily="18" charset="0"/>
              </a:rPr>
              <a:t>account</a:t>
            </a:r>
            <a:r>
              <a:rPr lang="fr-FR" b="1" dirty="0">
                <a:ea typeface="Calibri" panose="020F0502020204030204" pitchFamily="34" charset="0"/>
                <a:cs typeface="Times New Roman" panose="02020603050405020304" pitchFamily="18" charset="0"/>
              </a:rPr>
              <a:t> </a:t>
            </a:r>
            <a:r>
              <a:rPr lang="fr-FR" b="1" dirty="0" err="1">
                <a:ea typeface="Calibri" panose="020F0502020204030204" pitchFamily="34" charset="0"/>
                <a:cs typeface="Times New Roman" panose="02020603050405020304" pitchFamily="18" charset="0"/>
              </a:rPr>
              <a:t>both</a:t>
            </a:r>
            <a:r>
              <a:rPr lang="fr-FR" b="1" dirty="0">
                <a:ea typeface="Calibri" panose="020F0502020204030204" pitchFamily="34" charset="0"/>
                <a:cs typeface="Times New Roman" panose="02020603050405020304" pitchFamily="18" charset="0"/>
              </a:rPr>
              <a:t> positive and </a:t>
            </a:r>
            <a:r>
              <a:rPr lang="fr-FR" b="1" dirty="0" err="1">
                <a:ea typeface="Calibri" panose="020F0502020204030204" pitchFamily="34" charset="0"/>
                <a:cs typeface="Times New Roman" panose="02020603050405020304" pitchFamily="18" charset="0"/>
              </a:rPr>
              <a:t>negative</a:t>
            </a:r>
            <a:r>
              <a:rPr lang="fr-FR" b="1" dirty="0">
                <a:ea typeface="Calibri" panose="020F0502020204030204" pitchFamily="34" charset="0"/>
                <a:cs typeface="Times New Roman" panose="02020603050405020304" pitchFamily="18" charset="0"/>
              </a:rPr>
              <a:t> </a:t>
            </a:r>
            <a:r>
              <a:rPr lang="fr-FR" b="1" dirty="0" err="1">
                <a:ea typeface="Calibri" panose="020F0502020204030204" pitchFamily="34" charset="0"/>
                <a:cs typeface="Times New Roman" panose="02020603050405020304" pitchFamily="18" charset="0"/>
              </a:rPr>
              <a:t>factors</a:t>
            </a:r>
            <a:r>
              <a:rPr lang="fr-FR" b="1" dirty="0">
                <a:ea typeface="Calibri" panose="020F0502020204030204" pitchFamily="34" charset="0"/>
                <a:cs typeface="Times New Roman" panose="02020603050405020304" pitchFamily="18" charset="0"/>
              </a:rPr>
              <a:t> </a:t>
            </a:r>
            <a:r>
              <a:rPr lang="fr-FR" b="1" dirty="0" err="1">
                <a:ea typeface="Calibri" panose="020F0502020204030204" pitchFamily="34" charset="0"/>
                <a:cs typeface="Times New Roman" panose="02020603050405020304" pitchFamily="18" charset="0"/>
              </a:rPr>
              <a:t>affecting</a:t>
            </a:r>
            <a:r>
              <a:rPr lang="fr-FR" b="1" dirty="0">
                <a:ea typeface="Calibri" panose="020F0502020204030204" pitchFamily="34" charset="0"/>
                <a:cs typeface="Times New Roman" panose="02020603050405020304" pitchFamily="18" charset="0"/>
              </a:rPr>
              <a:t> a business. </a:t>
            </a:r>
            <a:r>
              <a:rPr lang="fr-FR" b="1" dirty="0" err="1">
                <a:ea typeface="Calibri" panose="020F0502020204030204" pitchFamily="34" charset="0"/>
                <a:cs typeface="Times New Roman" panose="02020603050405020304" pitchFamily="18" charset="0"/>
              </a:rPr>
              <a:t>However</a:t>
            </a:r>
            <a:r>
              <a:rPr lang="fr-FR" b="1" dirty="0">
                <a:ea typeface="Calibri" panose="020F0502020204030204" pitchFamily="34" charset="0"/>
                <a:cs typeface="Times New Roman" panose="02020603050405020304" pitchFamily="18" charset="0"/>
              </a:rPr>
              <a:t>, in the case of </a:t>
            </a:r>
            <a:r>
              <a:rPr lang="fr-FR" b="1" dirty="0" err="1">
                <a:ea typeface="Calibri" panose="020F0502020204030204" pitchFamily="34" charset="0"/>
                <a:cs typeface="Times New Roman" panose="02020603050405020304" pitchFamily="18" charset="0"/>
              </a:rPr>
              <a:t>risk</a:t>
            </a:r>
            <a:r>
              <a:rPr lang="fr-FR" b="1" dirty="0">
                <a:ea typeface="Calibri" panose="020F0502020204030204" pitchFamily="34" charset="0"/>
                <a:cs typeface="Times New Roman" panose="02020603050405020304" pitchFamily="18" charset="0"/>
              </a:rPr>
              <a:t> management, </a:t>
            </a:r>
            <a:r>
              <a:rPr lang="fr-FR" b="1" dirty="0" err="1">
                <a:ea typeface="Calibri" panose="020F0502020204030204" pitchFamily="34" charset="0"/>
                <a:cs typeface="Times New Roman" panose="02020603050405020304" pitchFamily="18" charset="0"/>
              </a:rPr>
              <a:t>it’s</a:t>
            </a:r>
            <a:r>
              <a:rPr lang="fr-FR" b="1" dirty="0">
                <a:ea typeface="Calibri" panose="020F0502020204030204" pitchFamily="34" charset="0"/>
                <a:cs typeface="Times New Roman" panose="02020603050405020304" pitchFamily="18" charset="0"/>
              </a:rPr>
              <a:t> the </a:t>
            </a:r>
            <a:r>
              <a:rPr lang="fr-FR" b="1" dirty="0" err="1">
                <a:ea typeface="Calibri" panose="020F0502020204030204" pitchFamily="34" charset="0"/>
                <a:cs typeface="Times New Roman" panose="02020603050405020304" pitchFamily="18" charset="0"/>
              </a:rPr>
              <a:t>negative</a:t>
            </a:r>
            <a:r>
              <a:rPr lang="fr-FR" b="1" dirty="0">
                <a:ea typeface="Calibri" panose="020F0502020204030204" pitchFamily="34" charset="0"/>
                <a:cs typeface="Times New Roman" panose="02020603050405020304" pitchFamily="18" charset="0"/>
              </a:rPr>
              <a:t> </a:t>
            </a:r>
            <a:r>
              <a:rPr lang="fr-FR" b="1" dirty="0" err="1">
                <a:ea typeface="Calibri" panose="020F0502020204030204" pitchFamily="34" charset="0"/>
                <a:cs typeface="Times New Roman" panose="02020603050405020304" pitchFamily="18" charset="0"/>
              </a:rPr>
              <a:t>factors</a:t>
            </a:r>
            <a:r>
              <a:rPr lang="fr-FR" b="1" dirty="0">
                <a:ea typeface="Calibri" panose="020F0502020204030204" pitchFamily="34" charset="0"/>
                <a:cs typeface="Times New Roman" panose="02020603050405020304" pitchFamily="18" charset="0"/>
              </a:rPr>
              <a:t> </a:t>
            </a:r>
            <a:r>
              <a:rPr lang="fr-FR" b="1" dirty="0" err="1">
                <a:ea typeface="Calibri" panose="020F0502020204030204" pitchFamily="34" charset="0"/>
                <a:cs typeface="Times New Roman" panose="02020603050405020304" pitchFamily="18" charset="0"/>
              </a:rPr>
              <a:t>which</a:t>
            </a:r>
            <a:r>
              <a:rPr lang="fr-FR" b="1" dirty="0">
                <a:ea typeface="Calibri" panose="020F0502020204030204" pitchFamily="34" charset="0"/>
                <a:cs typeface="Times New Roman" panose="02020603050405020304" pitchFamily="18" charset="0"/>
              </a:rPr>
              <a:t> are </a:t>
            </a:r>
            <a:r>
              <a:rPr lang="fr-FR" b="1" dirty="0" err="1">
                <a:ea typeface="Calibri" panose="020F0502020204030204" pitchFamily="34" charset="0"/>
                <a:cs typeface="Times New Roman" panose="02020603050405020304" pitchFamily="18" charset="0"/>
              </a:rPr>
              <a:t>most</a:t>
            </a:r>
            <a:r>
              <a:rPr lang="fr-FR" b="1" dirty="0">
                <a:ea typeface="Calibri" panose="020F0502020204030204" pitchFamily="34" charset="0"/>
                <a:cs typeface="Times New Roman" panose="02020603050405020304" pitchFamily="18" charset="0"/>
              </a:rPr>
              <a:t> </a:t>
            </a:r>
            <a:r>
              <a:rPr lang="fr-FR" b="1" dirty="0" err="1">
                <a:ea typeface="Calibri" panose="020F0502020204030204" pitchFamily="34" charset="0"/>
                <a:cs typeface="Times New Roman" panose="02020603050405020304" pitchFamily="18" charset="0"/>
              </a:rPr>
              <a:t>interesting</a:t>
            </a:r>
            <a:r>
              <a:rPr lang="en-US" b="1" dirty="0">
                <a:ea typeface="Calibri" panose="020F0502020204030204" pitchFamily="34" charset="0"/>
                <a:cs typeface="Times New Roman" panose="02020603050405020304" pitchFamily="18" charset="0"/>
              </a:rPr>
              <a:t>. </a:t>
            </a:r>
            <a:endParaRPr lang="fr-FR" b="1" dirty="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2FD7052E-4270-5DE7-BB37-F9399E435EB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15</a:t>
            </a:fld>
            <a:endParaRPr lang="fr-FR"/>
          </a:p>
        </p:txBody>
      </p:sp>
    </p:spTree>
    <p:extLst>
      <p:ext uri="{BB962C8B-B14F-4D97-AF65-F5344CB8AC3E}">
        <p14:creationId xmlns:p14="http://schemas.microsoft.com/office/powerpoint/2010/main" val="49390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0303C71-9DD3-03FC-E6EB-CB9742BF6B78}"/>
              </a:ext>
            </a:extLst>
          </p:cNvPr>
          <p:cNvSpPr txBox="1"/>
          <p:nvPr/>
        </p:nvSpPr>
        <p:spPr>
          <a:xfrm>
            <a:off x="384047" y="933450"/>
            <a:ext cx="8577073" cy="4992136"/>
          </a:xfrm>
          <a:prstGeom prst="rect">
            <a:avLst/>
          </a:prstGeom>
          <a:noFill/>
        </p:spPr>
        <p:txBody>
          <a:bodyPr wrap="square">
            <a:spAutoFit/>
          </a:bodyPr>
          <a:lstStyle/>
          <a:p>
            <a:pPr algn="just"/>
            <a:r>
              <a:rPr lang="en-US" sz="2000" b="1" dirty="0">
                <a:ea typeface="Calibri" panose="020F0502020204030204" pitchFamily="34" charset="0"/>
                <a:cs typeface="Times New Roman" panose="02020603050405020304" pitchFamily="18" charset="0"/>
              </a:rPr>
              <a:t>VI. Security Risk Assessment Tools </a:t>
            </a:r>
          </a:p>
          <a:p>
            <a:pPr algn="just"/>
            <a:endParaRPr lang="en-US" sz="2000" b="1" dirty="0">
              <a:ea typeface="Calibri" panose="020F0502020204030204" pitchFamily="34" charset="0"/>
              <a:cs typeface="Times New Roman" panose="02020603050405020304" pitchFamily="18" charset="0"/>
            </a:endParaRPr>
          </a:p>
          <a:p>
            <a:pPr algn="just"/>
            <a:r>
              <a:rPr lang="en-US" sz="2000" dirty="0">
                <a:ea typeface="Calibri" panose="020F0502020204030204" pitchFamily="34" charset="0"/>
                <a:cs typeface="Times New Roman" panose="02020603050405020304" pitchFamily="18" charset="0"/>
              </a:rPr>
              <a:t>There are numerous tools used to conduct a SRA, but generally international NGOs, make use of the two major ones: PESTLE and SWOT:  </a:t>
            </a:r>
          </a:p>
          <a:p>
            <a:pPr algn="just"/>
            <a:endParaRPr lang="en-US" sz="2000" b="1" dirty="0">
              <a:ea typeface="Calibri" panose="020F0502020204030204" pitchFamily="34" charset="0"/>
              <a:cs typeface="Times New Roman" panose="02020603050405020304" pitchFamily="18" charset="0"/>
            </a:endParaRPr>
          </a:p>
          <a:p>
            <a:pPr algn="just"/>
            <a:r>
              <a:rPr lang="fr-FR" sz="2000" b="1" dirty="0">
                <a:ea typeface="Calibri" panose="020F0502020204030204" pitchFamily="34" charset="0"/>
                <a:cs typeface="Times New Roman" panose="02020603050405020304" pitchFamily="18" charset="0"/>
              </a:rPr>
              <a:t> </a:t>
            </a:r>
            <a:endParaRPr lang="fr-FR" sz="2000" kern="100" dirty="0">
              <a:ea typeface="Calibri" panose="020F0502020204030204" pitchFamily="34" charset="0"/>
              <a:cs typeface="Times New Roman" panose="02020603050405020304" pitchFamily="18" charset="0"/>
            </a:endParaRPr>
          </a:p>
          <a:p>
            <a:pPr algn="just">
              <a:lnSpc>
                <a:spcPct val="107000"/>
              </a:lnSpc>
              <a:spcAft>
                <a:spcPts val="600"/>
              </a:spcAft>
            </a:pPr>
            <a:r>
              <a:rPr lang="en-CA" sz="2000" kern="100" dirty="0">
                <a:ea typeface="Calibri" panose="020F0502020204030204" pitchFamily="34" charset="0"/>
                <a:cs typeface="Times New Roman" panose="02020603050405020304" pitchFamily="18" charset="0"/>
              </a:rPr>
              <a:t>PESTLE analysis is used to understand the possible impact of the external environment on a project or programme.</a:t>
            </a:r>
          </a:p>
          <a:p>
            <a:pPr algn="just">
              <a:lnSpc>
                <a:spcPct val="107000"/>
              </a:lnSpc>
              <a:spcAft>
                <a:spcPts val="600"/>
              </a:spcAft>
            </a:pPr>
            <a:r>
              <a:rPr lang="en-CA" sz="2000" kern="100" dirty="0">
                <a:ea typeface="Calibri" panose="020F0502020204030204" pitchFamily="34" charset="0"/>
                <a:cs typeface="Times New Roman" panose="02020603050405020304" pitchFamily="18" charset="0"/>
              </a:rPr>
              <a:t>It studies the key external factors (Political, Economic, Sociological, Technological, Legal and Environmental) that influence an organisation. It can be used in a range of different scenarios, and can guide people professionals and senior managers in strategic decision-making</a:t>
            </a:r>
            <a:endParaRPr lang="fr-FR" sz="2000" kern="100" dirty="0">
              <a:ea typeface="Calibri" panose="020F0502020204030204" pitchFamily="34" charset="0"/>
              <a:cs typeface="Times New Roman" panose="02020603050405020304" pitchFamily="18" charset="0"/>
            </a:endParaRPr>
          </a:p>
          <a:p>
            <a:pPr algn="just"/>
            <a:endParaRPr lang="fr-FR" sz="2000" dirty="0">
              <a:ea typeface="Calibri" panose="020F0502020204030204" pitchFamily="34" charset="0"/>
              <a:cs typeface="Times New Roman" panose="02020603050405020304" pitchFamily="18" charset="0"/>
            </a:endParaRPr>
          </a:p>
          <a:p>
            <a:pPr algn="just"/>
            <a:r>
              <a:rPr lang="en-US" sz="2000" b="1" dirty="0">
                <a:ea typeface="Calibri" panose="020F0502020204030204" pitchFamily="34" charset="0"/>
                <a:cs typeface="Times New Roman" panose="02020603050405020304" pitchFamily="18" charset="0"/>
              </a:rPr>
              <a:t>NB: </a:t>
            </a:r>
            <a:r>
              <a:rPr lang="fr-FR" sz="2000" b="1" dirty="0">
                <a:ea typeface="Calibri" panose="020F0502020204030204" pitchFamily="34" charset="0"/>
                <a:cs typeface="Times New Roman" panose="02020603050405020304" pitchFamily="18" charset="0"/>
              </a:rPr>
              <a:t>If </a:t>
            </a:r>
            <a:r>
              <a:rPr lang="fr-FR" sz="2000" b="1" dirty="0" err="1">
                <a:ea typeface="Calibri" panose="020F0502020204030204" pitchFamily="34" charset="0"/>
                <a:cs typeface="Times New Roman" panose="02020603050405020304" pitchFamily="18" charset="0"/>
              </a:rPr>
              <a:t>combined</a:t>
            </a:r>
            <a:r>
              <a:rPr lang="fr-FR" sz="2000" b="1" dirty="0">
                <a:ea typeface="Calibri" panose="020F0502020204030204" pitchFamily="34" charset="0"/>
                <a:cs typeface="Times New Roman" panose="02020603050405020304" pitchFamily="18" charset="0"/>
              </a:rPr>
              <a:t>, PESTLE </a:t>
            </a:r>
            <a:r>
              <a:rPr lang="fr-FR" sz="2000" b="1" dirty="0" err="1">
                <a:ea typeface="Calibri" panose="020F0502020204030204" pitchFamily="34" charset="0"/>
                <a:cs typeface="Times New Roman" panose="02020603050405020304" pitchFamily="18" charset="0"/>
              </a:rPr>
              <a:t>analysis</a:t>
            </a:r>
            <a:r>
              <a:rPr lang="fr-FR" sz="2000" b="1" dirty="0">
                <a:ea typeface="Calibri" panose="020F0502020204030204" pitchFamily="34" charset="0"/>
                <a:cs typeface="Times New Roman" panose="02020603050405020304" pitchFamily="18" charset="0"/>
              </a:rPr>
              <a:t> </a:t>
            </a:r>
            <a:r>
              <a:rPr lang="fr-FR" sz="2000" b="1" dirty="0" err="1">
                <a:ea typeface="Calibri" panose="020F0502020204030204" pitchFamily="34" charset="0"/>
                <a:cs typeface="Times New Roman" panose="02020603050405020304" pitchFamily="18" charset="0"/>
              </a:rPr>
              <a:t>is</a:t>
            </a:r>
            <a:r>
              <a:rPr lang="fr-FR" sz="2000" b="1" dirty="0">
                <a:ea typeface="Calibri" panose="020F0502020204030204" pitchFamily="34" charset="0"/>
                <a:cs typeface="Times New Roman" panose="02020603050405020304" pitchFamily="18" charset="0"/>
              </a:rPr>
              <a:t> </a:t>
            </a:r>
            <a:r>
              <a:rPr lang="fr-FR" sz="2000" b="1" dirty="0" err="1">
                <a:ea typeface="Calibri" panose="020F0502020204030204" pitchFamily="34" charset="0"/>
                <a:cs typeface="Times New Roman" panose="02020603050405020304" pitchFamily="18" charset="0"/>
              </a:rPr>
              <a:t>usually</a:t>
            </a:r>
            <a:r>
              <a:rPr lang="fr-FR" sz="2000" b="1" dirty="0">
                <a:ea typeface="Calibri" panose="020F0502020204030204" pitchFamily="34" charset="0"/>
                <a:cs typeface="Times New Roman" panose="02020603050405020304" pitchFamily="18" charset="0"/>
              </a:rPr>
              <a:t> </a:t>
            </a:r>
            <a:r>
              <a:rPr lang="fr-FR" sz="2000" b="1" dirty="0" err="1">
                <a:ea typeface="Calibri" panose="020F0502020204030204" pitchFamily="34" charset="0"/>
                <a:cs typeface="Times New Roman" panose="02020603050405020304" pitchFamily="18" charset="0"/>
              </a:rPr>
              <a:t>completed</a:t>
            </a:r>
            <a:r>
              <a:rPr lang="fr-FR" sz="2000" b="1" dirty="0">
                <a:ea typeface="Calibri" panose="020F0502020204030204" pitchFamily="34" charset="0"/>
                <a:cs typeface="Times New Roman" panose="02020603050405020304" pitchFamily="18" charset="0"/>
              </a:rPr>
              <a:t> first to </a:t>
            </a:r>
            <a:r>
              <a:rPr lang="fr-FR" sz="2000" b="1" dirty="0" err="1">
                <a:ea typeface="Calibri" panose="020F0502020204030204" pitchFamily="34" charset="0"/>
                <a:cs typeface="Times New Roman" panose="02020603050405020304" pitchFamily="18" charset="0"/>
              </a:rPr>
              <a:t>provide</a:t>
            </a:r>
            <a:r>
              <a:rPr lang="fr-FR" sz="2000" b="1" dirty="0">
                <a:ea typeface="Calibri" panose="020F0502020204030204" pitchFamily="34" charset="0"/>
                <a:cs typeface="Times New Roman" panose="02020603050405020304" pitchFamily="18" charset="0"/>
              </a:rPr>
              <a:t> a </a:t>
            </a:r>
            <a:r>
              <a:rPr lang="fr-FR" sz="2000" b="1" dirty="0" err="1">
                <a:ea typeface="Calibri" panose="020F0502020204030204" pitchFamily="34" charset="0"/>
                <a:cs typeface="Times New Roman" panose="02020603050405020304" pitchFamily="18" charset="0"/>
              </a:rPr>
              <a:t>context</a:t>
            </a:r>
            <a:r>
              <a:rPr lang="fr-FR" sz="2000" b="1" dirty="0">
                <a:ea typeface="Calibri" panose="020F0502020204030204" pitchFamily="34" charset="0"/>
                <a:cs typeface="Times New Roman" panose="02020603050405020304" pitchFamily="18" charset="0"/>
              </a:rPr>
              <a:t> for the SWOT </a:t>
            </a:r>
            <a:r>
              <a:rPr lang="fr-FR" sz="2000" b="1" dirty="0" err="1">
                <a:ea typeface="Calibri" panose="020F0502020204030204" pitchFamily="34" charset="0"/>
                <a:cs typeface="Times New Roman" panose="02020603050405020304" pitchFamily="18" charset="0"/>
              </a:rPr>
              <a:t>analysis</a:t>
            </a:r>
            <a:r>
              <a:rPr lang="fr-FR" sz="2000" b="1" dirty="0">
                <a:ea typeface="Calibri" panose="020F0502020204030204" pitchFamily="34" charset="0"/>
                <a:cs typeface="Times New Roman" panose="02020603050405020304" pitchFamily="18" charset="0"/>
              </a:rPr>
              <a:t>.</a:t>
            </a:r>
            <a:endParaRPr lang="fr-FR" sz="2000" dirty="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2D86752E-A775-76DC-CFCC-0D4BA8D20C1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16</a:t>
            </a:fld>
            <a:endParaRPr lang="fr-FR"/>
          </a:p>
        </p:txBody>
      </p:sp>
    </p:spTree>
    <p:extLst>
      <p:ext uri="{BB962C8B-B14F-4D97-AF65-F5344CB8AC3E}">
        <p14:creationId xmlns:p14="http://schemas.microsoft.com/office/powerpoint/2010/main" val="163915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Picture 6" descr="PESTLE">
            <a:extLst>
              <a:ext uri="{FF2B5EF4-FFF2-40B4-BE49-F238E27FC236}">
                <a16:creationId xmlns:a16="http://schemas.microsoft.com/office/drawing/2014/main" id="{9414224D-AD33-BD6D-445A-CF8D43CBD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94" t="-681" r="1994" b="18925"/>
          <a:stretch/>
        </p:blipFill>
        <p:spPr bwMode="auto">
          <a:xfrm>
            <a:off x="1027991" y="1286934"/>
            <a:ext cx="7088019" cy="4105949"/>
          </a:xfrm>
          <a:prstGeom prst="rect">
            <a:avLst/>
          </a:prstGeom>
          <a:noFill/>
          <a:extLst>
            <a:ext uri="{53640926-AAD7-44D8-BBD7-CCE9431645EC}">
              <a14:shadowObscured xmlns:a14="http://schemas.microsoft.com/office/drawing/2010/main"/>
            </a:ext>
          </a:extLst>
        </p:spPr>
      </p:pic>
      <p:sp>
        <p:nvSpPr>
          <p:cNvPr id="4" name="Espace réservé du numéro de diapositive 3">
            <a:extLst>
              <a:ext uri="{FF2B5EF4-FFF2-40B4-BE49-F238E27FC236}">
                <a16:creationId xmlns:a16="http://schemas.microsoft.com/office/drawing/2014/main" id="{9740504A-A29F-6910-8150-ED9A0B04C4BA}"/>
              </a:ext>
            </a:extLst>
          </p:cNvPr>
          <p:cNvSpPr>
            <a:spLocks noGrp="1"/>
          </p:cNvSpPr>
          <p:nvPr>
            <p:ph type="sldNum" sz="quarter" idx="12"/>
          </p:nvPr>
        </p:nvSpPr>
        <p:spPr>
          <a:xfrm>
            <a:off x="8030718" y="6382512"/>
            <a:ext cx="514350" cy="320040"/>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576AC1F-3863-4161-91FE-65B4AE4E73A2}" type="slidenum">
              <a:rPr lang="fr-FR" smtClean="0"/>
              <a:pPr>
                <a:spcAft>
                  <a:spcPts val="600"/>
                </a:spcAft>
              </a:pPr>
              <a:t>17</a:t>
            </a:fld>
            <a:endParaRPr lang="fr-FR"/>
          </a:p>
        </p:txBody>
      </p:sp>
    </p:spTree>
    <p:extLst>
      <p:ext uri="{BB962C8B-B14F-4D97-AF65-F5344CB8AC3E}">
        <p14:creationId xmlns:p14="http://schemas.microsoft.com/office/powerpoint/2010/main" val="2514776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860A7-AD0B-DBB5-50D1-F2FD8C7FB1A9}"/>
              </a:ext>
            </a:extLst>
          </p:cNvPr>
          <p:cNvSpPr txBox="1"/>
          <p:nvPr/>
        </p:nvSpPr>
        <p:spPr>
          <a:xfrm>
            <a:off x="348536" y="274320"/>
            <a:ext cx="8795464" cy="1134478"/>
          </a:xfrm>
          <a:prstGeom prst="rect">
            <a:avLst/>
          </a:prstGeom>
          <a:noFill/>
        </p:spPr>
        <p:txBody>
          <a:bodyPr wrap="square">
            <a:spAutoFit/>
          </a:bodyPr>
          <a:lstStyle/>
          <a:p>
            <a:pPr algn="just">
              <a:lnSpc>
                <a:spcPct val="107000"/>
              </a:lnSpc>
              <a:spcAft>
                <a:spcPts val="600"/>
              </a:spcAft>
            </a:pPr>
            <a:r>
              <a:rPr lang="fr-FR" sz="1600" b="1" u="sng" dirty="0">
                <a:ea typeface="Calibri" panose="020F0502020204030204" pitchFamily="34" charset="0"/>
                <a:cs typeface="Times New Roman" panose="02020603050405020304" pitchFamily="18" charset="0"/>
              </a:rPr>
              <a:t>SWOT</a:t>
            </a:r>
            <a:r>
              <a:rPr lang="en-US" sz="1600" b="1" u="sng" dirty="0">
                <a:ea typeface="Calibri" panose="020F0502020204030204" pitchFamily="34" charset="0"/>
                <a:cs typeface="Times New Roman" panose="02020603050405020304" pitchFamily="18" charset="0"/>
              </a:rPr>
              <a:t> A</a:t>
            </a:r>
            <a:r>
              <a:rPr lang="fr-FR" sz="1600" b="1" u="sng" dirty="0" err="1">
                <a:ea typeface="Calibri" panose="020F0502020204030204" pitchFamily="34" charset="0"/>
                <a:cs typeface="Times New Roman" panose="02020603050405020304" pitchFamily="18" charset="0"/>
              </a:rPr>
              <a:t>analysis</a:t>
            </a:r>
            <a:r>
              <a:rPr lang="fr-FR" sz="1600"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 It </a:t>
            </a:r>
            <a:r>
              <a:rPr lang="fr-FR" sz="1600" dirty="0" err="1">
                <a:ea typeface="Calibri" panose="020F0502020204030204" pitchFamily="34" charset="0"/>
                <a:cs typeface="Times New Roman" panose="02020603050405020304" pitchFamily="18" charset="0"/>
              </a:rPr>
              <a:t>interprets</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these</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findings</a:t>
            </a:r>
            <a:r>
              <a:rPr lang="fr-FR" sz="1600" dirty="0">
                <a:ea typeface="Calibri" panose="020F0502020204030204" pitchFamily="34" charset="0"/>
                <a:cs typeface="Times New Roman" panose="02020603050405020304" pitchFamily="18" charset="0"/>
              </a:rPr>
              <a:t> for the business to </a:t>
            </a:r>
            <a:r>
              <a:rPr lang="fr-FR" sz="1600" dirty="0" err="1">
                <a:ea typeface="Calibri" panose="020F0502020204030204" pitchFamily="34" charset="0"/>
                <a:cs typeface="Times New Roman" panose="02020603050405020304" pitchFamily="18" charset="0"/>
              </a:rPr>
              <a:t>determine</a:t>
            </a:r>
            <a:r>
              <a:rPr lang="fr-FR" sz="1600" dirty="0">
                <a:ea typeface="Calibri" panose="020F0502020204030204" pitchFamily="34" charset="0"/>
                <a:cs typeface="Times New Roman" panose="02020603050405020304" pitchFamily="18" charset="0"/>
              </a:rPr>
              <a:t> the </a:t>
            </a:r>
            <a:r>
              <a:rPr lang="fr-FR" sz="1600" dirty="0" err="1">
                <a:ea typeface="Calibri" panose="020F0502020204030204" pitchFamily="34" charset="0"/>
                <a:cs typeface="Times New Roman" panose="02020603050405020304" pitchFamily="18" charset="0"/>
              </a:rPr>
              <a:t>strengths</a:t>
            </a:r>
            <a:r>
              <a:rPr lang="fr-FR" sz="1600" dirty="0">
                <a:ea typeface="Calibri" panose="020F0502020204030204" pitchFamily="34" charset="0"/>
                <a:cs typeface="Times New Roman" panose="02020603050405020304" pitchFamily="18" charset="0"/>
              </a:rPr>
              <a:t> and </a:t>
            </a:r>
            <a:r>
              <a:rPr lang="fr-FR" sz="1600" dirty="0" err="1">
                <a:ea typeface="Calibri" panose="020F0502020204030204" pitchFamily="34" charset="0"/>
                <a:cs typeface="Times New Roman" panose="02020603050405020304" pitchFamily="18" charset="0"/>
              </a:rPr>
              <a:t>weaknesses</a:t>
            </a:r>
            <a:r>
              <a:rPr lang="fr-FR" sz="1600" dirty="0">
                <a:ea typeface="Calibri" panose="020F0502020204030204" pitchFamily="34" charset="0"/>
                <a:cs typeface="Times New Roman" panose="02020603050405020304" pitchFamily="18" charset="0"/>
              </a:rPr>
              <a:t>, and </a:t>
            </a:r>
            <a:r>
              <a:rPr lang="fr-FR" sz="1600" dirty="0" err="1">
                <a:ea typeface="Calibri" panose="020F0502020204030204" pitchFamily="34" charset="0"/>
                <a:cs typeface="Times New Roman" panose="02020603050405020304" pitchFamily="18" charset="0"/>
              </a:rPr>
              <a:t>opportunities</a:t>
            </a:r>
            <a:r>
              <a:rPr lang="fr-FR" sz="1600" dirty="0">
                <a:ea typeface="Calibri" panose="020F0502020204030204" pitchFamily="34" charset="0"/>
                <a:cs typeface="Times New Roman" panose="02020603050405020304" pitchFamily="18" charset="0"/>
              </a:rPr>
              <a:t> and </a:t>
            </a:r>
            <a:r>
              <a:rPr lang="fr-FR" sz="1600" dirty="0" err="1">
                <a:ea typeface="Calibri" panose="020F0502020204030204" pitchFamily="34" charset="0"/>
                <a:cs typeface="Times New Roman" panose="02020603050405020304" pitchFamily="18" charset="0"/>
              </a:rPr>
              <a:t>threats</a:t>
            </a:r>
            <a:r>
              <a:rPr lang="en-US" sz="1600" dirty="0">
                <a:ea typeface="Calibri" panose="020F0502020204030204" pitchFamily="34" charset="0"/>
                <a:cs typeface="Times New Roman" panose="02020603050405020304" pitchFamily="18" charset="0"/>
              </a:rPr>
              <a:t>.</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It's</a:t>
            </a:r>
            <a:r>
              <a:rPr lang="fr-FR" sz="1600" dirty="0">
                <a:ea typeface="Calibri" panose="020F0502020204030204" pitchFamily="34" charset="0"/>
                <a:cs typeface="Times New Roman" panose="02020603050405020304" pitchFamily="18" charset="0"/>
              </a:rPr>
              <a:t> a </a:t>
            </a:r>
            <a:r>
              <a:rPr lang="fr-FR" sz="1600" dirty="0" err="1">
                <a:ea typeface="Calibri" panose="020F0502020204030204" pitchFamily="34" charset="0"/>
                <a:cs typeface="Times New Roman" panose="02020603050405020304" pitchFamily="18" charset="0"/>
              </a:rPr>
              <a:t>great</a:t>
            </a:r>
            <a:r>
              <a:rPr lang="en-US" sz="1600" dirty="0">
                <a:ea typeface="Calibri" panose="020F0502020204030204" pitchFamily="34" charset="0"/>
                <a:cs typeface="Times New Roman" panose="02020603050405020304" pitchFamily="18" charset="0"/>
              </a:rPr>
              <a:t> analytical </a:t>
            </a:r>
            <a:r>
              <a:rPr lang="fr-FR" sz="1600" dirty="0" err="1">
                <a:ea typeface="Calibri" panose="020F0502020204030204" pitchFamily="34" charset="0"/>
                <a:cs typeface="Times New Roman" panose="02020603050405020304" pitchFamily="18" charset="0"/>
              </a:rPr>
              <a:t>tool</a:t>
            </a:r>
            <a:r>
              <a:rPr lang="fr-FR" sz="1600" dirty="0">
                <a:ea typeface="Calibri" panose="020F0502020204030204" pitchFamily="34" charset="0"/>
                <a:cs typeface="Times New Roman" panose="02020603050405020304" pitchFamily="18" charset="0"/>
              </a:rPr>
              <a:t> to use in a group - </a:t>
            </a:r>
            <a:r>
              <a:rPr lang="fr-FR" sz="1600" dirty="0" err="1">
                <a:ea typeface="Calibri" panose="020F0502020204030204" pitchFamily="34" charset="0"/>
                <a:cs typeface="Times New Roman" panose="02020603050405020304" pitchFamily="18" charset="0"/>
              </a:rPr>
              <a:t>either</a:t>
            </a:r>
            <a:r>
              <a:rPr lang="fr-FR" sz="1600" dirty="0">
                <a:ea typeface="Calibri" panose="020F0502020204030204" pitchFamily="34" charset="0"/>
                <a:cs typeface="Times New Roman" panose="02020603050405020304" pitchFamily="18" charset="0"/>
              </a:rPr>
              <a:t> in a </a:t>
            </a:r>
            <a:r>
              <a:rPr lang="fr-FR" sz="1600" dirty="0" err="1">
                <a:ea typeface="Calibri" panose="020F0502020204030204" pitchFamily="34" charset="0"/>
                <a:cs typeface="Times New Roman" panose="02020603050405020304" pitchFamily="18" charset="0"/>
              </a:rPr>
              <a:t>facilitated</a:t>
            </a:r>
            <a:r>
              <a:rPr lang="fr-FR" sz="1600" dirty="0">
                <a:ea typeface="Calibri" panose="020F0502020204030204" pitchFamily="34" charset="0"/>
                <a:cs typeface="Times New Roman" panose="02020603050405020304" pitchFamily="18" charset="0"/>
              </a:rPr>
              <a:t> session or as a </a:t>
            </a:r>
            <a:r>
              <a:rPr lang="fr-FR" sz="1600" dirty="0" err="1">
                <a:ea typeface="Calibri" panose="020F0502020204030204" pitchFamily="34" charset="0"/>
                <a:cs typeface="Times New Roman" panose="02020603050405020304" pitchFamily="18" charset="0"/>
              </a:rPr>
              <a:t>brainstorm</a:t>
            </a:r>
            <a:r>
              <a:rPr lang="fr-FR" sz="1600" dirty="0">
                <a:ea typeface="Calibri" panose="020F0502020204030204" pitchFamily="34" charset="0"/>
                <a:cs typeface="Times New Roman" panose="02020603050405020304" pitchFamily="18" charset="0"/>
              </a:rPr>
              <a:t> . This </a:t>
            </a:r>
            <a:r>
              <a:rPr lang="fr-FR" sz="1600" dirty="0" err="1">
                <a:ea typeface="Calibri" panose="020F0502020204030204" pitchFamily="34" charset="0"/>
                <a:cs typeface="Times New Roman" panose="02020603050405020304" pitchFamily="18" charset="0"/>
              </a:rPr>
              <a:t>method</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is</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very</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helpful</a:t>
            </a:r>
            <a:r>
              <a:rPr lang="fr-FR" sz="1600" dirty="0">
                <a:ea typeface="Calibri" panose="020F0502020204030204" pitchFamily="34" charset="0"/>
                <a:cs typeface="Times New Roman" panose="02020603050405020304" pitchFamily="18" charset="0"/>
              </a:rPr>
              <a:t> for </a:t>
            </a:r>
            <a:r>
              <a:rPr lang="fr-FR" sz="1600" dirty="0" err="1">
                <a:ea typeface="Calibri" panose="020F0502020204030204" pitchFamily="34" charset="0"/>
                <a:cs typeface="Times New Roman" panose="02020603050405020304" pitchFamily="18" charset="0"/>
              </a:rPr>
              <a:t>identifying</a:t>
            </a:r>
            <a:r>
              <a:rPr lang="fr-FR" sz="1600" dirty="0">
                <a:ea typeface="Calibri" panose="020F0502020204030204" pitchFamily="34" charset="0"/>
                <a:cs typeface="Times New Roman" panose="02020603050405020304" pitchFamily="18" charset="0"/>
              </a:rPr>
              <a:t> risks </a:t>
            </a:r>
            <a:r>
              <a:rPr lang="fr-FR" sz="1600" dirty="0" err="1">
                <a:ea typeface="Calibri" panose="020F0502020204030204" pitchFamily="34" charset="0"/>
                <a:cs typeface="Times New Roman" panose="02020603050405020304" pitchFamily="18" charset="0"/>
              </a:rPr>
              <a:t>within</a:t>
            </a:r>
            <a:r>
              <a:rPr lang="fr-FR" sz="1600" dirty="0">
                <a:ea typeface="Calibri" panose="020F0502020204030204" pitchFamily="34" charset="0"/>
                <a:cs typeface="Times New Roman" panose="02020603050405020304" pitchFamily="18" charset="0"/>
              </a:rPr>
              <a:t> the </a:t>
            </a:r>
            <a:r>
              <a:rPr lang="fr-FR" sz="1600" dirty="0" err="1">
                <a:ea typeface="Calibri" panose="020F0502020204030204" pitchFamily="34" charset="0"/>
                <a:cs typeface="Times New Roman" panose="02020603050405020304" pitchFamily="18" charset="0"/>
              </a:rPr>
              <a:t>greater</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organization</a:t>
            </a:r>
            <a:r>
              <a:rPr lang="fr-FR" sz="1600" dirty="0">
                <a:ea typeface="Calibri" panose="020F0502020204030204" pitchFamily="34" charset="0"/>
                <a:cs typeface="Times New Roman" panose="02020603050405020304" pitchFamily="18" charset="0"/>
              </a:rPr>
              <a:t> </a:t>
            </a:r>
            <a:r>
              <a:rPr lang="fr-FR" sz="1600" dirty="0" err="1">
                <a:ea typeface="Calibri" panose="020F0502020204030204" pitchFamily="34" charset="0"/>
                <a:cs typeface="Times New Roman" panose="02020603050405020304" pitchFamily="18" charset="0"/>
              </a:rPr>
              <a:t>context</a:t>
            </a:r>
            <a:r>
              <a:rPr lang="en-US" sz="1600" dirty="0">
                <a:ea typeface="Calibri" panose="020F0502020204030204" pitchFamily="34" charset="0"/>
                <a:cs typeface="Times New Roman" panose="02020603050405020304" pitchFamily="18" charset="0"/>
              </a:rPr>
              <a:t>. </a:t>
            </a:r>
            <a:r>
              <a:rPr lang="fr-FR" sz="1600" dirty="0">
                <a:ea typeface="Calibri" panose="020F0502020204030204" pitchFamily="34" charset="0"/>
                <a:cs typeface="Times New Roman" panose="02020603050405020304" pitchFamily="18" charset="0"/>
              </a:rPr>
              <a:t> </a:t>
            </a:r>
          </a:p>
        </p:txBody>
      </p:sp>
      <p:pic>
        <p:nvPicPr>
          <p:cNvPr id="4" name="Picture 8" descr="Risk Management – Process, Analysis and Methods | OTRSmag">
            <a:extLst>
              <a:ext uri="{FF2B5EF4-FFF2-40B4-BE49-F238E27FC236}">
                <a16:creationId xmlns:a16="http://schemas.microsoft.com/office/drawing/2014/main" id="{4EB26435-4A03-A775-C904-5FB5E88878C3}"/>
              </a:ext>
            </a:extLst>
          </p:cNvPr>
          <p:cNvPicPr>
            <a:picLocks noChangeAspect="1"/>
          </p:cNvPicPr>
          <p:nvPr/>
        </p:nvPicPr>
        <p:blipFill rotWithShape="1">
          <a:blip r:embed="rId2">
            <a:extLst>
              <a:ext uri="{28A0092B-C50C-407E-A947-70E740481C1C}">
                <a14:useLocalDpi xmlns:a14="http://schemas.microsoft.com/office/drawing/2010/main" val="0"/>
              </a:ext>
            </a:extLst>
          </a:blip>
          <a:srcRect l="7478" t="7827" r="7766" b="8349"/>
          <a:stretch/>
        </p:blipFill>
        <p:spPr bwMode="auto">
          <a:xfrm>
            <a:off x="348536" y="2308918"/>
            <a:ext cx="8606984" cy="4229994"/>
          </a:xfrm>
          <a:prstGeom prst="rect">
            <a:avLst/>
          </a:prstGeom>
          <a:noFill/>
          <a:ln>
            <a:noFill/>
          </a:ln>
          <a:extLst>
            <a:ext uri="{53640926-AAD7-44D8-BBD7-CCE9431645EC}">
              <a14:shadowObscured xmlns:a14="http://schemas.microsoft.com/office/drawing/2010/main"/>
            </a:ext>
          </a:extLst>
        </p:spPr>
      </p:pic>
      <p:sp>
        <p:nvSpPr>
          <p:cNvPr id="5" name="Espace réservé du numéro de diapositive 4">
            <a:extLst>
              <a:ext uri="{FF2B5EF4-FFF2-40B4-BE49-F238E27FC236}">
                <a16:creationId xmlns:a16="http://schemas.microsoft.com/office/drawing/2014/main" id="{B1D3B08C-0C48-F32C-A78C-F0564E49295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18</a:t>
            </a:fld>
            <a:endParaRPr lang="fr-FR"/>
          </a:p>
        </p:txBody>
      </p:sp>
    </p:spTree>
    <p:extLst>
      <p:ext uri="{BB962C8B-B14F-4D97-AF65-F5344CB8AC3E}">
        <p14:creationId xmlns:p14="http://schemas.microsoft.com/office/powerpoint/2010/main" val="2917762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B4E0D0E-F69F-D018-9DF7-EA9C18DDCFD4}"/>
              </a:ext>
            </a:extLst>
          </p:cNvPr>
          <p:cNvSpPr txBox="1"/>
          <p:nvPr/>
        </p:nvSpPr>
        <p:spPr>
          <a:xfrm>
            <a:off x="231913" y="438912"/>
            <a:ext cx="8912087" cy="6005618"/>
          </a:xfrm>
          <a:prstGeom prst="rect">
            <a:avLst/>
          </a:prstGeom>
          <a:noFill/>
        </p:spPr>
        <p:txBody>
          <a:bodyPr wrap="square">
            <a:spAutoFit/>
          </a:bodyPr>
          <a:lstStyle/>
          <a:p>
            <a:pPr>
              <a:lnSpc>
                <a:spcPct val="107000"/>
              </a:lnSpc>
              <a:spcAft>
                <a:spcPts val="600"/>
              </a:spcAft>
            </a:pPr>
            <a:r>
              <a:rPr lang="en-US" b="1" dirty="0">
                <a:ea typeface="Calibri" panose="020F0502020204030204" pitchFamily="34" charset="0"/>
                <a:cs typeface="Times New Roman" panose="02020603050405020304" pitchFamily="18" charset="0"/>
              </a:rPr>
              <a:t>VII. </a:t>
            </a:r>
            <a:r>
              <a:rPr lang="en-US" b="1" u="sng" dirty="0">
                <a:ea typeface="Calibri" panose="020F0502020204030204" pitchFamily="34" charset="0"/>
                <a:cs typeface="Times New Roman" panose="02020603050405020304" pitchFamily="18" charset="0"/>
              </a:rPr>
              <a:t>Security Management Response  </a:t>
            </a:r>
            <a:endParaRPr lang="fr-FR" dirty="0">
              <a:ea typeface="Calibri" panose="020F0502020204030204" pitchFamily="34" charset="0"/>
              <a:cs typeface="Times New Roman" panose="02020603050405020304" pitchFamily="18" charset="0"/>
            </a:endParaRPr>
          </a:p>
          <a:p>
            <a:pPr algn="just"/>
            <a:r>
              <a:rPr lang="en-US" dirty="0">
                <a:ea typeface="Calibri" panose="020F0502020204030204" pitchFamily="34" charset="0"/>
                <a:cs typeface="Times New Roman" panose="02020603050405020304" pitchFamily="18" charset="0"/>
              </a:rPr>
              <a:t>There are many risk management, response, but mostly these responses can be listed into for main one: avoidance, acceptance, transference  and mitigation.   </a:t>
            </a:r>
          </a:p>
          <a:p>
            <a:pPr algn="just"/>
            <a:endParaRPr lang="en-US" dirty="0">
              <a:ea typeface="Calibri" panose="020F0502020204030204" pitchFamily="34" charset="0"/>
              <a:cs typeface="Times New Roman" panose="02020603050405020304" pitchFamily="18" charset="0"/>
            </a:endParaRPr>
          </a:p>
          <a:p>
            <a:pPr marL="257175" indent="-257175" algn="just">
              <a:buFont typeface="Wingdings" panose="05000000000000000000" pitchFamily="2" charset="2"/>
              <a:buChar char="v"/>
            </a:pPr>
            <a:r>
              <a:rPr lang="fr-FR" b="1" dirty="0" err="1">
                <a:ea typeface="Calibri" panose="020F0502020204030204" pitchFamily="34" charset="0"/>
                <a:cs typeface="Times New Roman" panose="02020603050405020304" pitchFamily="18" charset="0"/>
              </a:rPr>
              <a:t>Avoidance</a:t>
            </a:r>
            <a:r>
              <a:rPr lang="fr-FR" dirty="0">
                <a:ea typeface="Calibri" panose="020F0502020204030204" pitchFamily="34" charset="0"/>
                <a:cs typeface="Times New Roman" panose="02020603050405020304" pitchFamily="18" charset="0"/>
              </a:rPr>
              <a:t> : </a:t>
            </a:r>
          </a:p>
          <a:p>
            <a:pPr marL="257175" indent="-257175" algn="just">
              <a:buFont typeface="Wingdings" panose="05000000000000000000" pitchFamily="2" charset="2"/>
              <a:buChar char="v"/>
            </a:pPr>
            <a:endParaRPr lang="fr-FR" dirty="0">
              <a:ea typeface="Calibri" panose="020F0502020204030204" pitchFamily="34" charset="0"/>
              <a:cs typeface="Times New Roman" panose="02020603050405020304" pitchFamily="18" charset="0"/>
            </a:endParaRPr>
          </a:p>
          <a:p>
            <a:pPr algn="just"/>
            <a:r>
              <a:rPr lang="en-CA" kern="100" dirty="0">
                <a:ea typeface="Calibri" panose="020F0502020204030204" pitchFamily="34" charset="0"/>
                <a:cs typeface="Times New Roman" panose="02020603050405020304" pitchFamily="18" charset="0"/>
              </a:rPr>
              <a:t>It is the process of reducing the probability of risk. It is a strategy that completely circumvents the likelihood of the risk occurrence by the organization refusing to accept it. This is usually done by refusing to engage in activities that have been identified to present the possible risk. </a:t>
            </a:r>
            <a:r>
              <a:rPr lang="fr-FR" kern="100" dirty="0">
                <a:ea typeface="Calibri" panose="020F0502020204030204" pitchFamily="34" charset="0"/>
                <a:cs typeface="Times New Roman" panose="02020603050405020304" pitchFamily="18" charset="0"/>
              </a:rPr>
              <a:t>This </a:t>
            </a:r>
            <a:r>
              <a:rPr lang="fr-FR" kern="100" dirty="0" err="1">
                <a:ea typeface="Calibri" panose="020F0502020204030204" pitchFamily="34" charset="0"/>
                <a:cs typeface="Times New Roman" panose="02020603050405020304" pitchFamily="18" charset="0"/>
              </a:rPr>
              <a:t>avoidance</a:t>
            </a:r>
            <a:r>
              <a:rPr lang="fr-FR" kern="100" dirty="0">
                <a:ea typeface="Calibri" panose="020F0502020204030204" pitchFamily="34" charset="0"/>
                <a:cs typeface="Times New Roman" panose="02020603050405020304" pitchFamily="18" charset="0"/>
              </a:rPr>
              <a:t> </a:t>
            </a:r>
            <a:r>
              <a:rPr lang="fr-FR" kern="100" dirty="0" err="1">
                <a:ea typeface="Calibri" panose="020F0502020204030204" pitchFamily="34" charset="0"/>
                <a:cs typeface="Times New Roman" panose="02020603050405020304" pitchFamily="18" charset="0"/>
              </a:rPr>
              <a:t>is</a:t>
            </a:r>
            <a:r>
              <a:rPr lang="fr-FR" kern="100" dirty="0">
                <a:ea typeface="Calibri" panose="020F0502020204030204" pitchFamily="34" charset="0"/>
                <a:cs typeface="Times New Roman" panose="02020603050405020304" pitchFamily="18" charset="0"/>
              </a:rPr>
              <a:t> a </a:t>
            </a:r>
            <a:r>
              <a:rPr lang="fr-FR" kern="100" dirty="0" err="1">
                <a:ea typeface="Calibri" panose="020F0502020204030204" pitchFamily="34" charset="0"/>
                <a:cs typeface="Times New Roman" panose="02020603050405020304" pitchFamily="18" charset="0"/>
              </a:rPr>
              <a:t>sign</a:t>
            </a:r>
            <a:r>
              <a:rPr lang="fr-FR" kern="100" dirty="0">
                <a:ea typeface="Calibri" panose="020F0502020204030204" pitchFamily="34" charset="0"/>
                <a:cs typeface="Times New Roman" panose="02020603050405020304" pitchFamily="18" charset="0"/>
              </a:rPr>
              <a:t> of </a:t>
            </a:r>
            <a:r>
              <a:rPr lang="fr-FR" kern="100" dirty="0" err="1">
                <a:ea typeface="Calibri" panose="020F0502020204030204" pitchFamily="34" charset="0"/>
                <a:cs typeface="Times New Roman" panose="02020603050405020304" pitchFamily="18" charset="0"/>
              </a:rPr>
              <a:t>risk</a:t>
            </a:r>
            <a:r>
              <a:rPr lang="fr-FR" kern="100" dirty="0">
                <a:ea typeface="Calibri" panose="020F0502020204030204" pitchFamily="34" charset="0"/>
                <a:cs typeface="Times New Roman" panose="02020603050405020304" pitchFamily="18" charset="0"/>
              </a:rPr>
              <a:t>-averse management. </a:t>
            </a:r>
            <a:r>
              <a:rPr lang="fr-FR" kern="100" dirty="0" err="1">
                <a:ea typeface="Calibri" panose="020F0502020204030204" pitchFamily="34" charset="0"/>
                <a:cs typeface="Times New Roman" panose="02020603050405020304" pitchFamily="18" charset="0"/>
              </a:rPr>
              <a:t>Mostly</a:t>
            </a:r>
            <a:r>
              <a:rPr lang="fr-FR" kern="100" dirty="0">
                <a:ea typeface="Calibri" panose="020F0502020204030204" pitchFamily="34" charset="0"/>
                <a:cs typeface="Times New Roman" panose="02020603050405020304" pitchFamily="18" charset="0"/>
              </a:rPr>
              <a:t>, the </a:t>
            </a:r>
            <a:r>
              <a:rPr lang="fr-FR" kern="100" dirty="0" err="1">
                <a:ea typeface="Calibri" panose="020F0502020204030204" pitchFamily="34" charset="0"/>
                <a:cs typeface="Times New Roman" panose="02020603050405020304" pitchFamily="18" charset="0"/>
              </a:rPr>
              <a:t>organizations</a:t>
            </a:r>
            <a:r>
              <a:rPr lang="fr-FR" kern="100" dirty="0">
                <a:ea typeface="Calibri" panose="020F0502020204030204" pitchFamily="34" charset="0"/>
                <a:cs typeface="Times New Roman" panose="02020603050405020304" pitchFamily="18" charset="0"/>
              </a:rPr>
              <a:t> </a:t>
            </a:r>
            <a:r>
              <a:rPr lang="fr-FR" kern="100" dirty="0" err="1">
                <a:ea typeface="Calibri" panose="020F0502020204030204" pitchFamily="34" charset="0"/>
                <a:cs typeface="Times New Roman" panose="02020603050405020304" pitchFamily="18" charset="0"/>
              </a:rPr>
              <a:t>that</a:t>
            </a:r>
            <a:r>
              <a:rPr lang="fr-FR" kern="100" dirty="0">
                <a:ea typeface="Calibri" panose="020F0502020204030204" pitchFamily="34" charset="0"/>
                <a:cs typeface="Times New Roman" panose="02020603050405020304" pitchFamily="18" charset="0"/>
              </a:rPr>
              <a:t> use </a:t>
            </a:r>
            <a:r>
              <a:rPr lang="fr-FR" kern="100" dirty="0" err="1">
                <a:ea typeface="Calibri" panose="020F0502020204030204" pitchFamily="34" charset="0"/>
                <a:cs typeface="Times New Roman" panose="02020603050405020304" pitchFamily="18" charset="0"/>
              </a:rPr>
              <a:t>this</a:t>
            </a:r>
            <a:r>
              <a:rPr lang="fr-FR" kern="100" dirty="0">
                <a:ea typeface="Calibri" panose="020F0502020204030204" pitchFamily="34" charset="0"/>
                <a:cs typeface="Times New Roman" panose="02020603050405020304" pitchFamily="18" charset="0"/>
              </a:rPr>
              <a:t> technique as a </a:t>
            </a:r>
            <a:r>
              <a:rPr lang="fr-FR" kern="100" dirty="0" err="1">
                <a:ea typeface="Calibri" panose="020F0502020204030204" pitchFamily="34" charset="0"/>
                <a:cs typeface="Times New Roman" panose="02020603050405020304" pitchFamily="18" charset="0"/>
              </a:rPr>
              <a:t>very</a:t>
            </a:r>
            <a:r>
              <a:rPr lang="fr-FR" kern="100" dirty="0">
                <a:ea typeface="Calibri" panose="020F0502020204030204" pitchFamily="34" charset="0"/>
                <a:cs typeface="Times New Roman" panose="02020603050405020304" pitchFamily="18" charset="0"/>
              </a:rPr>
              <a:t> </a:t>
            </a:r>
            <a:r>
              <a:rPr lang="fr-FR" kern="100" dirty="0" err="1">
                <a:ea typeface="Calibri" panose="020F0502020204030204" pitchFamily="34" charset="0"/>
                <a:cs typeface="Times New Roman" panose="02020603050405020304" pitchFamily="18" charset="0"/>
              </a:rPr>
              <a:t>low</a:t>
            </a:r>
            <a:r>
              <a:rPr lang="fr-FR" kern="100" dirty="0">
                <a:ea typeface="Calibri" panose="020F0502020204030204" pitchFamily="34" charset="0"/>
                <a:cs typeface="Times New Roman" panose="02020603050405020304" pitchFamily="18" charset="0"/>
              </a:rPr>
              <a:t> </a:t>
            </a:r>
            <a:r>
              <a:rPr lang="fr-FR" kern="100" dirty="0" err="1">
                <a:ea typeface="Calibri" panose="020F0502020204030204" pitchFamily="34" charset="0"/>
                <a:cs typeface="Times New Roman" panose="02020603050405020304" pitchFamily="18" charset="0"/>
              </a:rPr>
              <a:t>risk</a:t>
            </a:r>
            <a:r>
              <a:rPr lang="fr-FR" kern="100" dirty="0">
                <a:ea typeface="Calibri" panose="020F0502020204030204" pitchFamily="34" charset="0"/>
                <a:cs typeface="Times New Roman" panose="02020603050405020304" pitchFamily="18" charset="0"/>
              </a:rPr>
              <a:t> </a:t>
            </a:r>
            <a:r>
              <a:rPr lang="fr-FR" kern="100" dirty="0" err="1">
                <a:ea typeface="Calibri" panose="020F0502020204030204" pitchFamily="34" charset="0"/>
                <a:cs typeface="Times New Roman" panose="02020603050405020304" pitchFamily="18" charset="0"/>
              </a:rPr>
              <a:t>appetite</a:t>
            </a:r>
            <a:r>
              <a:rPr lang="fr-FR" kern="100" dirty="0">
                <a:ea typeface="Calibri" panose="020F0502020204030204" pitchFamily="34" charset="0"/>
                <a:cs typeface="Times New Roman" panose="02020603050405020304" pitchFamily="18" charset="0"/>
              </a:rPr>
              <a:t>  as </a:t>
            </a:r>
            <a:r>
              <a:rPr lang="fr-FR" kern="100" dirty="0" err="1">
                <a:ea typeface="Calibri" panose="020F0502020204030204" pitchFamily="34" charset="0"/>
                <a:cs typeface="Times New Roman" panose="02020603050405020304" pitchFamily="18" charset="0"/>
              </a:rPr>
              <a:t>well</a:t>
            </a:r>
            <a:r>
              <a:rPr lang="fr-FR" kern="100" dirty="0">
                <a:ea typeface="Calibri" panose="020F0502020204030204" pitchFamily="34" charset="0"/>
                <a:cs typeface="Times New Roman" panose="02020603050405020304" pitchFamily="18" charset="0"/>
              </a:rPr>
              <a:t> as the </a:t>
            </a:r>
            <a:r>
              <a:rPr lang="fr-FR" kern="100" dirty="0" err="1">
                <a:ea typeface="Calibri" panose="020F0502020204030204" pitchFamily="34" charset="0"/>
                <a:cs typeface="Times New Roman" panose="02020603050405020304" pitchFamily="18" charset="0"/>
              </a:rPr>
              <a:t>risk</a:t>
            </a:r>
            <a:r>
              <a:rPr lang="fr-FR" kern="100" dirty="0">
                <a:ea typeface="Calibri" panose="020F0502020204030204" pitchFamily="34" charset="0"/>
                <a:cs typeface="Times New Roman" panose="02020603050405020304" pitchFamily="18" charset="0"/>
              </a:rPr>
              <a:t> </a:t>
            </a:r>
            <a:r>
              <a:rPr lang="fr-FR" kern="100" dirty="0" err="1">
                <a:ea typeface="Calibri" panose="020F0502020204030204" pitchFamily="34" charset="0"/>
                <a:cs typeface="Times New Roman" panose="02020603050405020304" pitchFamily="18" charset="0"/>
              </a:rPr>
              <a:t>tolerance</a:t>
            </a:r>
            <a:r>
              <a:rPr lang="fr-FR" kern="100" dirty="0">
                <a:ea typeface="Calibri" panose="020F0502020204030204" pitchFamily="34" charset="0"/>
                <a:cs typeface="Times New Roman" panose="02020603050405020304" pitchFamily="18" charset="0"/>
              </a:rPr>
              <a:t>. </a:t>
            </a:r>
            <a:r>
              <a:rPr lang="fr-FR" kern="100" dirty="0" err="1">
                <a:ea typeface="Calibri" panose="020F0502020204030204" pitchFamily="34" charset="0"/>
                <a:cs typeface="Times New Roman" panose="02020603050405020304" pitchFamily="18" charset="0"/>
              </a:rPr>
              <a:t>Maninly</a:t>
            </a:r>
            <a:r>
              <a:rPr lang="fr-FR" kern="100" dirty="0">
                <a:ea typeface="Calibri" panose="020F0502020204030204" pitchFamily="34" charset="0"/>
                <a:cs typeface="Times New Roman" panose="02020603050405020304" pitchFamily="18" charset="0"/>
              </a:rPr>
              <a:t>, </a:t>
            </a:r>
            <a:r>
              <a:rPr lang="fr-FR" kern="100" dirty="0" err="1">
                <a:ea typeface="Calibri" panose="020F0502020204030204" pitchFamily="34" charset="0"/>
                <a:cs typeface="Times New Roman" panose="02020603050405020304" pitchFamily="18" charset="0"/>
              </a:rPr>
              <a:t>they</a:t>
            </a:r>
            <a:r>
              <a:rPr lang="fr-FR" kern="100" dirty="0">
                <a:ea typeface="Calibri" panose="020F0502020204030204" pitchFamily="34" charset="0"/>
                <a:cs typeface="Times New Roman" panose="02020603050405020304" pitchFamily="18" charset="0"/>
              </a:rPr>
              <a:t> are </a:t>
            </a:r>
            <a:r>
              <a:rPr lang="fr-FR" kern="100" dirty="0" err="1">
                <a:ea typeface="Calibri" panose="020F0502020204030204" pitchFamily="34" charset="0"/>
                <a:cs typeface="Times New Roman" panose="02020603050405020304" pitchFamily="18" charset="0"/>
              </a:rPr>
              <a:t>development</a:t>
            </a:r>
            <a:r>
              <a:rPr lang="fr-FR" kern="100" dirty="0">
                <a:ea typeface="Calibri" panose="020F0502020204030204" pitchFamily="34" charset="0"/>
                <a:cs typeface="Times New Roman" panose="02020603050405020304" pitchFamily="18" charset="0"/>
              </a:rPr>
              <a:t> </a:t>
            </a:r>
            <a:r>
              <a:rPr lang="fr-FR" kern="100" dirty="0" err="1">
                <a:ea typeface="Calibri" panose="020F0502020204030204" pitchFamily="34" charset="0"/>
                <a:cs typeface="Times New Roman" panose="02020603050405020304" pitchFamily="18" charset="0"/>
              </a:rPr>
              <a:t>oriented</a:t>
            </a:r>
            <a:r>
              <a:rPr lang="fr-FR" kern="100" dirty="0">
                <a:ea typeface="Calibri" panose="020F0502020204030204" pitchFamily="34" charset="0"/>
                <a:cs typeface="Times New Roman" panose="02020603050405020304" pitchFamily="18" charset="0"/>
              </a:rPr>
              <a:t> </a:t>
            </a:r>
            <a:r>
              <a:rPr lang="fr-FR" kern="100" dirty="0" err="1">
                <a:ea typeface="Calibri" panose="020F0502020204030204" pitchFamily="34" charset="0"/>
                <a:cs typeface="Times New Roman" panose="02020603050405020304" pitchFamily="18" charset="0"/>
              </a:rPr>
              <a:t>rather</a:t>
            </a:r>
            <a:r>
              <a:rPr lang="fr-FR" kern="100" dirty="0">
                <a:ea typeface="Calibri" panose="020F0502020204030204" pitchFamily="34" charset="0"/>
                <a:cs typeface="Times New Roman" panose="02020603050405020304" pitchFamily="18" charset="0"/>
              </a:rPr>
              <a:t> </a:t>
            </a:r>
            <a:r>
              <a:rPr lang="fr-FR" kern="100" dirty="0" err="1">
                <a:ea typeface="Calibri" panose="020F0502020204030204" pitchFamily="34" charset="0"/>
                <a:cs typeface="Times New Roman" panose="02020603050405020304" pitchFamily="18" charset="0"/>
              </a:rPr>
              <a:t>than</a:t>
            </a:r>
            <a:r>
              <a:rPr lang="fr-FR" kern="100" dirty="0">
                <a:ea typeface="Calibri" panose="020F0502020204030204" pitchFamily="34" charset="0"/>
                <a:cs typeface="Times New Roman" panose="02020603050405020304" pitchFamily="18" charset="0"/>
              </a:rPr>
              <a:t> emergency. </a:t>
            </a:r>
          </a:p>
          <a:p>
            <a:pPr algn="just"/>
            <a:endParaRPr lang="fr-FR" kern="100" dirty="0">
              <a:ea typeface="Calibri" panose="020F0502020204030204" pitchFamily="34" charset="0"/>
              <a:cs typeface="Times New Roman" panose="02020603050405020304" pitchFamily="18" charset="0"/>
            </a:endParaRPr>
          </a:p>
          <a:p>
            <a:pPr marL="257175" indent="-257175" algn="just">
              <a:buFont typeface="Wingdings" panose="05000000000000000000" pitchFamily="2" charset="2"/>
              <a:buChar char="v"/>
            </a:pPr>
            <a:r>
              <a:rPr lang="fr-FR" b="1" kern="100" dirty="0">
                <a:ea typeface="Calibri" panose="020F0502020204030204" pitchFamily="34" charset="0"/>
                <a:cs typeface="Times New Roman" panose="02020603050405020304" pitchFamily="18" charset="0"/>
              </a:rPr>
              <a:t>Risk Acceptance </a:t>
            </a:r>
          </a:p>
          <a:p>
            <a:pPr algn="just"/>
            <a:endParaRPr lang="fr-FR" b="1" kern="100" dirty="0">
              <a:ea typeface="Calibri" panose="020F0502020204030204" pitchFamily="34" charset="0"/>
              <a:cs typeface="Times New Roman" panose="02020603050405020304" pitchFamily="18" charset="0"/>
            </a:endParaRPr>
          </a:p>
          <a:p>
            <a:pPr algn="just"/>
            <a:r>
              <a:rPr lang="fr-FR" kern="100" dirty="0">
                <a:ea typeface="Calibri" panose="020F0502020204030204" pitchFamily="34" charset="0"/>
                <a:cs typeface="Times New Roman" panose="02020603050405020304" pitchFamily="18" charset="0"/>
              </a:rPr>
              <a:t> </a:t>
            </a:r>
            <a:r>
              <a:rPr lang="en-US" kern="100" dirty="0">
                <a:solidFill>
                  <a:srgbClr val="202124"/>
                </a:solidFill>
                <a:ea typeface="Calibri" panose="020F0502020204030204" pitchFamily="34" charset="0"/>
                <a:cs typeface="Times New Roman" panose="02020603050405020304" pitchFamily="18" charset="0"/>
              </a:rPr>
              <a:t>It </a:t>
            </a:r>
            <a:r>
              <a:rPr lang="en-US" dirty="0">
                <a:solidFill>
                  <a:srgbClr val="202124"/>
                </a:solidFill>
              </a:rPr>
              <a:t>is </a:t>
            </a:r>
            <a:r>
              <a:rPr lang="en-US" dirty="0">
                <a:solidFill>
                  <a:srgbClr val="040C28"/>
                </a:solidFill>
              </a:rPr>
              <a:t>the level of residual risk an </a:t>
            </a:r>
            <a:r>
              <a:rPr lang="en-US" dirty="0" err="1">
                <a:solidFill>
                  <a:srgbClr val="040C28"/>
                </a:solidFill>
              </a:rPr>
              <a:t>organisation</a:t>
            </a:r>
            <a:r>
              <a:rPr lang="en-US" dirty="0">
                <a:solidFill>
                  <a:srgbClr val="040C28"/>
                </a:solidFill>
              </a:rPr>
              <a:t> is generally willing to take on, independent from </a:t>
            </a:r>
            <a:r>
              <a:rPr lang="en-US" dirty="0" err="1">
                <a:solidFill>
                  <a:srgbClr val="040C28"/>
                </a:solidFill>
              </a:rPr>
              <a:t>programme</a:t>
            </a:r>
            <a:r>
              <a:rPr lang="en-US" dirty="0">
                <a:solidFill>
                  <a:srgbClr val="040C28"/>
                </a:solidFill>
              </a:rPr>
              <a:t> criticality</a:t>
            </a:r>
            <a:r>
              <a:rPr lang="en-US" dirty="0">
                <a:solidFill>
                  <a:srgbClr val="202124"/>
                </a:solidFill>
              </a:rPr>
              <a:t> (i.e. setting criticality aside). This can vary by risk type (security, fiduciary etc.) and by scale of </a:t>
            </a:r>
            <a:r>
              <a:rPr lang="en-US" dirty="0" err="1">
                <a:solidFill>
                  <a:srgbClr val="202124"/>
                </a:solidFill>
              </a:rPr>
              <a:t>programme</a:t>
            </a:r>
            <a:r>
              <a:rPr lang="en-US" dirty="0">
                <a:solidFill>
                  <a:srgbClr val="202124"/>
                </a:solidFill>
              </a:rPr>
              <a:t>, but for ethical reasons it shouldn't vary by country </a:t>
            </a:r>
            <a:r>
              <a:rPr lang="en-US" dirty="0" err="1">
                <a:solidFill>
                  <a:srgbClr val="202124"/>
                </a:solidFill>
              </a:rPr>
              <a:t>programme</a:t>
            </a:r>
            <a:r>
              <a:rPr lang="en-US" dirty="0">
                <a:solidFill>
                  <a:srgbClr val="202124"/>
                </a:solidFill>
              </a:rPr>
              <a:t>. It i</a:t>
            </a:r>
            <a:r>
              <a:rPr lang="en-US" dirty="0"/>
              <a:t>s typically taken when the cost or effort of mitigating the risk outweighs the potential negative impact of the risk itself. </a:t>
            </a:r>
            <a:endParaRPr lang="fr-FR" kern="100" dirty="0">
              <a:ea typeface="Calibri" panose="020F0502020204030204" pitchFamily="34" charset="0"/>
              <a:cs typeface="Times New Roman" panose="02020603050405020304" pitchFamily="18" charset="0"/>
            </a:endParaRPr>
          </a:p>
          <a:p>
            <a:pPr algn="just"/>
            <a:endParaRPr lang="fr-FR" dirty="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BBAACB20-04F7-EF1E-422C-2896EF79EA6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19</a:t>
            </a:fld>
            <a:endParaRPr lang="fr-FR"/>
          </a:p>
        </p:txBody>
      </p:sp>
    </p:spTree>
    <p:extLst>
      <p:ext uri="{BB962C8B-B14F-4D97-AF65-F5344CB8AC3E}">
        <p14:creationId xmlns:p14="http://schemas.microsoft.com/office/powerpoint/2010/main" val="282719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A968D95-DF69-37E8-5BF1-DCACFACF1E3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2</a:t>
            </a:fld>
            <a:endParaRPr lang="fr-FR" dirty="0"/>
          </a:p>
        </p:txBody>
      </p:sp>
      <p:graphicFrame>
        <p:nvGraphicFramePr>
          <p:cNvPr id="6" name="TextBox 1">
            <a:extLst>
              <a:ext uri="{FF2B5EF4-FFF2-40B4-BE49-F238E27FC236}">
                <a16:creationId xmlns:a16="http://schemas.microsoft.com/office/drawing/2014/main" id="{AE9C2477-AFDB-7E3E-33C4-4BB5B688E918}"/>
              </a:ext>
            </a:extLst>
          </p:cNvPr>
          <p:cNvGraphicFramePr/>
          <p:nvPr>
            <p:extLst>
              <p:ext uri="{D42A27DB-BD31-4B8C-83A1-F6EECF244321}">
                <p14:modId xmlns:p14="http://schemas.microsoft.com/office/powerpoint/2010/main" val="1048179678"/>
              </p:ext>
            </p:extLst>
          </p:nvPr>
        </p:nvGraphicFramePr>
        <p:xfrm>
          <a:off x="704088" y="411480"/>
          <a:ext cx="7982712" cy="6181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9899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B4E0D0E-F69F-D018-9DF7-EA9C18DDCFD4}"/>
              </a:ext>
            </a:extLst>
          </p:cNvPr>
          <p:cNvSpPr txBox="1"/>
          <p:nvPr/>
        </p:nvSpPr>
        <p:spPr>
          <a:xfrm>
            <a:off x="301752" y="357144"/>
            <a:ext cx="8915399" cy="5999206"/>
          </a:xfrm>
          <a:prstGeom prst="rect">
            <a:avLst/>
          </a:prstGeom>
          <a:noFill/>
        </p:spPr>
        <p:txBody>
          <a:bodyPr wrap="square">
            <a:spAutoFit/>
          </a:bodyPr>
          <a:lstStyle/>
          <a:p>
            <a:pPr algn="just"/>
            <a:r>
              <a:rPr lang="en-US" dirty="0"/>
              <a:t>Accepting is preferable if the benefits are more than the negative effect of risk occurrence. The organization has to put in place more adequate measures to cope with the situation.  </a:t>
            </a:r>
          </a:p>
          <a:p>
            <a:pPr algn="just"/>
            <a:endParaRPr lang="en-US" dirty="0">
              <a:ea typeface="Calibri" panose="020F0502020204030204" pitchFamily="34" charset="0"/>
              <a:cs typeface="Times New Roman" panose="02020603050405020304" pitchFamily="18" charset="0"/>
            </a:endParaRPr>
          </a:p>
          <a:p>
            <a:pPr marL="257175" indent="-257175" algn="just">
              <a:buFont typeface="Wingdings" panose="05000000000000000000" pitchFamily="2" charset="2"/>
              <a:buChar char="v"/>
            </a:pPr>
            <a:r>
              <a:rPr lang="fr-FR" b="1" dirty="0">
                <a:ea typeface="Calibri" panose="020F0502020204030204" pitchFamily="34" charset="0"/>
                <a:cs typeface="Times New Roman" panose="02020603050405020304" pitchFamily="18" charset="0"/>
              </a:rPr>
              <a:t>Risk </a:t>
            </a:r>
            <a:r>
              <a:rPr lang="fr-FR" b="1" dirty="0" err="1">
                <a:ea typeface="Calibri" panose="020F0502020204030204" pitchFamily="34" charset="0"/>
                <a:cs typeface="Times New Roman" panose="02020603050405020304" pitchFamily="18" charset="0"/>
              </a:rPr>
              <a:t>Transferrence</a:t>
            </a:r>
            <a:r>
              <a:rPr lang="fr-FR" b="1" dirty="0">
                <a:ea typeface="Calibri" panose="020F0502020204030204" pitchFamily="34" charset="0"/>
                <a:cs typeface="Times New Roman" panose="02020603050405020304" pitchFamily="18" charset="0"/>
              </a:rPr>
              <a:t>  </a:t>
            </a:r>
            <a:r>
              <a:rPr lang="fr-FR" dirty="0">
                <a:ea typeface="Calibri" panose="020F0502020204030204" pitchFamily="34" charset="0"/>
                <a:cs typeface="Times New Roman" panose="02020603050405020304" pitchFamily="18" charset="0"/>
              </a:rPr>
              <a:t> </a:t>
            </a:r>
          </a:p>
          <a:p>
            <a:pPr marL="257175" indent="-257175" algn="just">
              <a:buFont typeface="Wingdings" panose="05000000000000000000" pitchFamily="2" charset="2"/>
              <a:buChar char="v"/>
            </a:pPr>
            <a:endParaRPr lang="fr-FR" dirty="0">
              <a:ea typeface="Calibri" panose="020F0502020204030204" pitchFamily="34" charset="0"/>
              <a:cs typeface="Times New Roman" panose="02020603050405020304" pitchFamily="18" charset="0"/>
            </a:endParaRPr>
          </a:p>
          <a:p>
            <a:pPr algn="just">
              <a:lnSpc>
                <a:spcPct val="107000"/>
              </a:lnSpc>
              <a:spcAft>
                <a:spcPts val="600"/>
              </a:spcAft>
            </a:pPr>
            <a:r>
              <a:rPr lang="en-CA" kern="100" dirty="0">
                <a:ea typeface="Calibri" panose="020F0502020204030204" pitchFamily="34" charset="0"/>
                <a:cs typeface="Times New Roman" panose="02020603050405020304" pitchFamily="18" charset="0"/>
              </a:rPr>
              <a:t>It</a:t>
            </a:r>
            <a:r>
              <a:rPr lang="en-US" kern="100" dirty="0">
                <a:ea typeface="Calibri" panose="020F0502020204030204" pitchFamily="34" charset="0"/>
                <a:cs typeface="Times New Roman" panose="02020603050405020304" pitchFamily="18" charset="0"/>
              </a:rPr>
              <a:t> refers to a risk management  technique in which risk is transferred to a third party. In other words, risk transfer involves one party assuming the liabilities of another party. The risk transfer could done into three ways: insurance, derivative  and outsourcing. Regarding transferring the risk to local partners, there is to accompany, constant  building  up capacity and </a:t>
            </a:r>
            <a:r>
              <a:rPr lang="en-US" kern="100" dirty="0" err="1">
                <a:ea typeface="Calibri" panose="020F0502020204030204" pitchFamily="34" charset="0"/>
                <a:cs typeface="Times New Roman" panose="02020603050405020304" pitchFamily="18" charset="0"/>
              </a:rPr>
              <a:t>initate</a:t>
            </a:r>
            <a:r>
              <a:rPr lang="en-US" kern="100" dirty="0">
                <a:ea typeface="Calibri" panose="020F0502020204030204" pitchFamily="34" charset="0"/>
                <a:cs typeface="Times New Roman" panose="02020603050405020304" pitchFamily="18" charset="0"/>
              </a:rPr>
              <a:t>  random checks.     </a:t>
            </a:r>
            <a:endParaRPr lang="en-CA" kern="100" dirty="0">
              <a:ea typeface="Calibri" panose="020F0502020204030204" pitchFamily="34" charset="0"/>
              <a:cs typeface="Times New Roman" panose="02020603050405020304" pitchFamily="18" charset="0"/>
            </a:endParaRPr>
          </a:p>
          <a:p>
            <a:pPr algn="just"/>
            <a:r>
              <a:rPr lang="en-CA" kern="100" dirty="0">
                <a:ea typeface="Calibri" panose="020F0502020204030204" pitchFamily="34" charset="0"/>
                <a:cs typeface="Times New Roman" panose="02020603050405020304" pitchFamily="18" charset="0"/>
              </a:rPr>
              <a:t> </a:t>
            </a:r>
            <a:endParaRPr lang="fr-FR" kern="100" dirty="0">
              <a:ea typeface="Calibri" panose="020F0502020204030204" pitchFamily="34" charset="0"/>
              <a:cs typeface="Times New Roman" panose="02020603050405020304" pitchFamily="18" charset="0"/>
            </a:endParaRPr>
          </a:p>
          <a:p>
            <a:pPr marL="257175" indent="-257175" algn="just">
              <a:buFont typeface="Wingdings" panose="05000000000000000000" pitchFamily="2" charset="2"/>
              <a:buChar char="v"/>
            </a:pPr>
            <a:r>
              <a:rPr lang="fr-FR" b="1" dirty="0">
                <a:ea typeface="Calibri" panose="020F0502020204030204" pitchFamily="34" charset="0"/>
                <a:cs typeface="Times New Roman" panose="02020603050405020304" pitchFamily="18" charset="0"/>
              </a:rPr>
              <a:t>Risk Mitigation  </a:t>
            </a:r>
          </a:p>
          <a:p>
            <a:pPr algn="just"/>
            <a:endParaRPr lang="fr-FR" b="1" kern="100" dirty="0">
              <a:ea typeface="Calibri" panose="020F0502020204030204" pitchFamily="34" charset="0"/>
              <a:cs typeface="Times New Roman" panose="02020603050405020304" pitchFamily="18" charset="0"/>
            </a:endParaRPr>
          </a:p>
          <a:p>
            <a:pPr algn="just">
              <a:lnSpc>
                <a:spcPct val="107000"/>
              </a:lnSpc>
              <a:spcAft>
                <a:spcPts val="600"/>
              </a:spcAft>
            </a:pPr>
            <a:r>
              <a:rPr lang="fr-FR" kern="100" dirty="0">
                <a:ea typeface="Calibri" panose="020F0502020204030204" pitchFamily="34" charset="0"/>
                <a:cs typeface="Times New Roman" panose="02020603050405020304" pitchFamily="18" charset="0"/>
              </a:rPr>
              <a:t> </a:t>
            </a:r>
            <a:r>
              <a:rPr lang="en-US" kern="100" dirty="0">
                <a:ea typeface="Calibri" panose="020F0502020204030204" pitchFamily="34" charset="0"/>
                <a:cs typeface="Times New Roman" panose="02020603050405020304" pitchFamily="18" charset="0"/>
              </a:rPr>
              <a:t>It is </a:t>
            </a:r>
            <a:r>
              <a:rPr lang="en-CA" kern="100" dirty="0">
                <a:ea typeface="Calibri" panose="020F0502020204030204" pitchFamily="34" charset="0"/>
                <a:cs typeface="Times New Roman" panose="02020603050405020304" pitchFamily="18" charset="0"/>
              </a:rPr>
              <a:t> the process of planning for disasters and having a way to lessen negative impacts.</a:t>
            </a:r>
            <a:r>
              <a:rPr lang="fr-FR" kern="100" dirty="0">
                <a:ea typeface="Calibri" panose="020F0502020204030204" pitchFamily="34" charset="0"/>
                <a:cs typeface="Times New Roman" panose="02020603050405020304" pitchFamily="18" charset="0"/>
              </a:rPr>
              <a:t> </a:t>
            </a:r>
            <a:r>
              <a:rPr lang="en-CA" kern="100" dirty="0">
                <a:ea typeface="Calibri" panose="020F0502020204030204" pitchFamily="34" charset="0"/>
                <a:cs typeface="Times New Roman" panose="02020603050405020304" pitchFamily="18" charset="0"/>
              </a:rPr>
              <a:t>It is also the process of planning and developing methods and options to reduce threats or risks or project objectives. A project team might implement risk mitigation strategies to identify, monitor and evaluate risks and consequences inherent to completing a specific project, such as new product creation. Risk mitigation also includes the actions put into place to deal with issues and the effects of those issues regarding a project.</a:t>
            </a:r>
            <a:endParaRPr lang="fr-FR" kern="100" dirty="0">
              <a:ea typeface="Calibri" panose="020F0502020204030204" pitchFamily="34" charset="0"/>
              <a:cs typeface="Times New Roman" panose="02020603050405020304" pitchFamily="18" charset="0"/>
            </a:endParaRPr>
          </a:p>
          <a:p>
            <a:pPr algn="just"/>
            <a:endParaRPr lang="fr-FR" dirty="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99F32F54-96D3-E86F-2FC5-3E54BEBE9A0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20</a:t>
            </a:fld>
            <a:endParaRPr lang="fr-FR"/>
          </a:p>
        </p:txBody>
      </p:sp>
    </p:spTree>
    <p:extLst>
      <p:ext uri="{BB962C8B-B14F-4D97-AF65-F5344CB8AC3E}">
        <p14:creationId xmlns:p14="http://schemas.microsoft.com/office/powerpoint/2010/main" val="457944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B4E0D0E-F69F-D018-9DF7-EA9C18DDCFD4}"/>
              </a:ext>
            </a:extLst>
          </p:cNvPr>
          <p:cNvSpPr txBox="1"/>
          <p:nvPr/>
        </p:nvSpPr>
        <p:spPr>
          <a:xfrm>
            <a:off x="335281" y="454915"/>
            <a:ext cx="8542019" cy="6015108"/>
          </a:xfrm>
          <a:prstGeom prst="rect">
            <a:avLst/>
          </a:prstGeom>
          <a:noFill/>
        </p:spPr>
        <p:txBody>
          <a:bodyPr wrap="square">
            <a:spAutoFit/>
          </a:bodyPr>
          <a:lstStyle/>
          <a:p>
            <a:pPr>
              <a:lnSpc>
                <a:spcPct val="107000"/>
              </a:lnSpc>
              <a:spcAft>
                <a:spcPts val="600"/>
              </a:spcAft>
            </a:pPr>
            <a:r>
              <a:rPr lang="en-US" b="1" u="sng" dirty="0">
                <a:ea typeface="Calibri" panose="020F0502020204030204" pitchFamily="34" charset="0"/>
                <a:cs typeface="Times New Roman" panose="02020603050405020304" pitchFamily="18" charset="0"/>
              </a:rPr>
              <a:t>Risk Rating Calculation </a:t>
            </a:r>
          </a:p>
          <a:p>
            <a:pPr>
              <a:lnSpc>
                <a:spcPct val="107000"/>
              </a:lnSpc>
              <a:spcAft>
                <a:spcPts val="600"/>
              </a:spcAft>
            </a:pPr>
            <a:r>
              <a:rPr lang="en-US" dirty="0">
                <a:ea typeface="Calibri" panose="020F0502020204030204" pitchFamily="34" charset="0"/>
                <a:cs typeface="Times New Roman" panose="02020603050405020304" pitchFamily="18" charset="0"/>
              </a:rPr>
              <a:t>Various organizations use different means to calculate a country  risk rating or a location risk rating.  Some use percentage system on  three parameters while others use seven factors, do the summation and it give the average which corresponds  to the risk level. Kindly see the two examples below.   </a:t>
            </a:r>
          </a:p>
          <a:p>
            <a:pPr>
              <a:lnSpc>
                <a:spcPct val="107000"/>
              </a:lnSpc>
              <a:spcAft>
                <a:spcPts val="600"/>
              </a:spcAft>
            </a:pPr>
            <a:endParaRPr lang="en-US" dirty="0">
              <a:ea typeface="Calibri" panose="020F0502020204030204" pitchFamily="34" charset="0"/>
              <a:cs typeface="Times New Roman" panose="02020603050405020304" pitchFamily="18" charset="0"/>
            </a:endParaRPr>
          </a:p>
          <a:p>
            <a:pPr>
              <a:lnSpc>
                <a:spcPct val="107000"/>
              </a:lnSpc>
              <a:spcAft>
                <a:spcPts val="600"/>
              </a:spcAft>
            </a:pPr>
            <a:endParaRPr lang="en-US" dirty="0">
              <a:ea typeface="Calibri" panose="020F0502020204030204" pitchFamily="34" charset="0"/>
              <a:cs typeface="Times New Roman" panose="02020603050405020304" pitchFamily="18" charset="0"/>
            </a:endParaRPr>
          </a:p>
          <a:p>
            <a:pPr>
              <a:lnSpc>
                <a:spcPct val="107000"/>
              </a:lnSpc>
              <a:spcAft>
                <a:spcPts val="600"/>
              </a:spcAft>
            </a:pPr>
            <a:endParaRPr lang="en-US" dirty="0">
              <a:ea typeface="Calibri" panose="020F0502020204030204" pitchFamily="34" charset="0"/>
              <a:cs typeface="Times New Roman" panose="02020603050405020304" pitchFamily="18" charset="0"/>
            </a:endParaRPr>
          </a:p>
          <a:p>
            <a:pPr>
              <a:lnSpc>
                <a:spcPct val="107000"/>
              </a:lnSpc>
              <a:spcAft>
                <a:spcPts val="600"/>
              </a:spcAft>
            </a:pPr>
            <a:endParaRPr lang="en-US" dirty="0">
              <a:ea typeface="Calibri" panose="020F0502020204030204" pitchFamily="34" charset="0"/>
              <a:cs typeface="Times New Roman" panose="02020603050405020304" pitchFamily="18" charset="0"/>
            </a:endParaRPr>
          </a:p>
          <a:p>
            <a:pPr>
              <a:lnSpc>
                <a:spcPct val="107000"/>
              </a:lnSpc>
              <a:spcAft>
                <a:spcPts val="600"/>
              </a:spcAft>
            </a:pPr>
            <a:endParaRPr lang="en-US" dirty="0">
              <a:ea typeface="Calibri" panose="020F0502020204030204" pitchFamily="34" charset="0"/>
              <a:cs typeface="Times New Roman" panose="02020603050405020304" pitchFamily="18" charset="0"/>
            </a:endParaRPr>
          </a:p>
          <a:p>
            <a:pPr>
              <a:lnSpc>
                <a:spcPct val="107000"/>
              </a:lnSpc>
              <a:spcAft>
                <a:spcPts val="600"/>
              </a:spcAft>
            </a:pPr>
            <a:endParaRPr lang="en-US" dirty="0">
              <a:ea typeface="Calibri" panose="020F0502020204030204" pitchFamily="34" charset="0"/>
              <a:cs typeface="Times New Roman" panose="02020603050405020304" pitchFamily="18" charset="0"/>
            </a:endParaRPr>
          </a:p>
          <a:p>
            <a:pPr>
              <a:lnSpc>
                <a:spcPct val="107000"/>
              </a:lnSpc>
              <a:spcAft>
                <a:spcPts val="600"/>
              </a:spcAft>
            </a:pPr>
            <a:endParaRPr lang="en-US" dirty="0">
              <a:ea typeface="Calibri" panose="020F0502020204030204" pitchFamily="34" charset="0"/>
              <a:cs typeface="Times New Roman" panose="02020603050405020304" pitchFamily="18" charset="0"/>
            </a:endParaRPr>
          </a:p>
          <a:p>
            <a:pPr>
              <a:lnSpc>
                <a:spcPct val="107000"/>
              </a:lnSpc>
              <a:spcAft>
                <a:spcPts val="600"/>
              </a:spcAft>
            </a:pPr>
            <a:endParaRPr lang="en-US" dirty="0">
              <a:ea typeface="Calibri" panose="020F0502020204030204" pitchFamily="34" charset="0"/>
              <a:cs typeface="Times New Roman" panose="02020603050405020304" pitchFamily="18" charset="0"/>
            </a:endParaRPr>
          </a:p>
          <a:p>
            <a:pPr>
              <a:lnSpc>
                <a:spcPct val="107000"/>
              </a:lnSpc>
              <a:spcAft>
                <a:spcPts val="600"/>
              </a:spcAft>
            </a:pPr>
            <a:endParaRPr lang="en-US" dirty="0">
              <a:ea typeface="Calibri" panose="020F0502020204030204" pitchFamily="34" charset="0"/>
              <a:cs typeface="Times New Roman" panose="02020603050405020304" pitchFamily="18" charset="0"/>
            </a:endParaRPr>
          </a:p>
          <a:p>
            <a:pPr>
              <a:lnSpc>
                <a:spcPct val="107000"/>
              </a:lnSpc>
              <a:spcAft>
                <a:spcPts val="600"/>
              </a:spcAft>
            </a:pPr>
            <a:endParaRPr lang="fr-FR" dirty="0">
              <a:ea typeface="Calibri" panose="020F0502020204030204" pitchFamily="34" charset="0"/>
              <a:cs typeface="Times New Roman" panose="02020603050405020304" pitchFamily="18" charset="0"/>
            </a:endParaRPr>
          </a:p>
          <a:p>
            <a:pPr algn="just"/>
            <a:endParaRPr lang="fr-FR" kern="100" dirty="0">
              <a:ea typeface="Calibri" panose="020F0502020204030204" pitchFamily="34" charset="0"/>
              <a:cs typeface="Times New Roman" panose="02020603050405020304" pitchFamily="18" charset="0"/>
            </a:endParaRPr>
          </a:p>
          <a:p>
            <a:pPr algn="just"/>
            <a:endParaRPr lang="fr-FR" dirty="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5A5B74C-B756-0F99-419E-E80981B744EB}"/>
              </a:ext>
            </a:extLst>
          </p:cNvPr>
          <p:cNvPicPr>
            <a:picLocks noChangeAspect="1"/>
          </p:cNvPicPr>
          <p:nvPr/>
        </p:nvPicPr>
        <p:blipFill rotWithShape="1">
          <a:blip r:embed="rId2"/>
          <a:srcRect t="2425" r="634"/>
          <a:stretch/>
        </p:blipFill>
        <p:spPr>
          <a:xfrm>
            <a:off x="449580" y="2359152"/>
            <a:ext cx="8359139" cy="3745746"/>
          </a:xfrm>
          <a:prstGeom prst="rect">
            <a:avLst/>
          </a:prstGeom>
        </p:spPr>
      </p:pic>
      <p:sp>
        <p:nvSpPr>
          <p:cNvPr id="5" name="Espace réservé du numéro de diapositive 4">
            <a:extLst>
              <a:ext uri="{FF2B5EF4-FFF2-40B4-BE49-F238E27FC236}">
                <a16:creationId xmlns:a16="http://schemas.microsoft.com/office/drawing/2014/main" id="{DE289620-61C4-BB32-C91A-8CBA84E8102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21</a:t>
            </a:fld>
            <a:endParaRPr lang="fr-FR"/>
          </a:p>
        </p:txBody>
      </p:sp>
    </p:spTree>
    <p:extLst>
      <p:ext uri="{BB962C8B-B14F-4D97-AF65-F5344CB8AC3E}">
        <p14:creationId xmlns:p14="http://schemas.microsoft.com/office/powerpoint/2010/main" val="3805262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B4E0D0E-F69F-D018-9DF7-EA9C18DDCFD4}"/>
              </a:ext>
            </a:extLst>
          </p:cNvPr>
          <p:cNvSpPr txBox="1"/>
          <p:nvPr/>
        </p:nvSpPr>
        <p:spPr>
          <a:xfrm>
            <a:off x="419100" y="136525"/>
            <a:ext cx="8389620" cy="7060394"/>
          </a:xfrm>
          <a:prstGeom prst="rect">
            <a:avLst/>
          </a:prstGeom>
          <a:noFill/>
        </p:spPr>
        <p:txBody>
          <a:bodyPr wrap="square">
            <a:spAutoFit/>
          </a:bodyPr>
          <a:lstStyle/>
          <a:p>
            <a:pPr>
              <a:lnSpc>
                <a:spcPct val="107000"/>
              </a:lnSpc>
              <a:spcAft>
                <a:spcPts val="600"/>
              </a:spcAft>
            </a:pPr>
            <a:r>
              <a:rPr lang="en-US" sz="2000" b="1" u="sng" dirty="0">
                <a:ea typeface="Calibri" panose="020F0502020204030204" pitchFamily="34" charset="0"/>
                <a:cs typeface="Times New Roman" panose="02020603050405020304" pitchFamily="18" charset="0"/>
              </a:rPr>
              <a:t>Risk Rating Calculation </a:t>
            </a:r>
          </a:p>
          <a:p>
            <a:pPr marL="257175" indent="-257175">
              <a:buFont typeface="Symbol" panose="05050102010706020507" pitchFamily="18" charset="2"/>
              <a:buChar char=""/>
            </a:pPr>
            <a:r>
              <a:rPr lang="en-US" sz="2000" dirty="0">
                <a:ea typeface="Calibri" panose="020F0502020204030204" pitchFamily="34" charset="0"/>
                <a:cs typeface="Times New Roman" panose="02020603050405020304" pitchFamily="18" charset="0"/>
              </a:rPr>
              <a:t>Take the three indexes identified in the SRA (Corruptions Perception Index, Global Peace Index, and Human Development Index) </a:t>
            </a:r>
            <a:endParaRPr lang="fr-FR" sz="2000" dirty="0">
              <a:ea typeface="Calibri" panose="020F0502020204030204" pitchFamily="34" charset="0"/>
              <a:cs typeface="Times New Roman" panose="02020603050405020304" pitchFamily="18" charset="0"/>
            </a:endParaRPr>
          </a:p>
          <a:p>
            <a:pPr marL="257175" indent="-257175">
              <a:buFont typeface="Symbol" panose="05050102010706020507" pitchFamily="18" charset="2"/>
              <a:buChar char=""/>
            </a:pPr>
            <a:r>
              <a:rPr lang="en-US" sz="2000" dirty="0">
                <a:ea typeface="Calibri" panose="020F0502020204030204" pitchFamily="34" charset="0"/>
                <a:cs typeface="Times New Roman" panose="02020603050405020304" pitchFamily="18" charset="0"/>
              </a:rPr>
              <a:t>Divide the numerator by the denominator and times by 100 to give the percentage </a:t>
            </a:r>
            <a:endParaRPr lang="fr-FR" sz="2000" dirty="0">
              <a:ea typeface="Times New Roman" panose="02020603050405020304" pitchFamily="18" charset="0"/>
            </a:endParaRPr>
          </a:p>
          <a:p>
            <a:pPr marL="257175" indent="-257175">
              <a:buFont typeface="Symbol" panose="05050102010706020507" pitchFamily="18" charset="2"/>
              <a:buChar char=""/>
            </a:pPr>
            <a:r>
              <a:rPr lang="en-US" sz="2000" dirty="0">
                <a:ea typeface="Calibri" panose="020F0502020204030204" pitchFamily="34" charset="0"/>
                <a:cs typeface="Times New Roman" panose="02020603050405020304" pitchFamily="18" charset="0"/>
              </a:rPr>
              <a:t>Score accordingly in the Risk Level matrix</a:t>
            </a:r>
            <a:endParaRPr lang="en-US" sz="2000" b="1" u="sng" dirty="0">
              <a:ea typeface="Calibri" panose="020F0502020204030204" pitchFamily="34" charset="0"/>
              <a:cs typeface="Times New Roman" panose="02020603050405020304" pitchFamily="18" charset="0"/>
            </a:endParaRPr>
          </a:p>
          <a:p>
            <a:pPr>
              <a:lnSpc>
                <a:spcPct val="107000"/>
              </a:lnSpc>
              <a:spcAft>
                <a:spcPts val="600"/>
              </a:spcAft>
            </a:pPr>
            <a:endParaRPr lang="en-US" sz="2000" dirty="0">
              <a:ea typeface="Calibri" panose="020F0502020204030204" pitchFamily="34" charset="0"/>
              <a:cs typeface="Times New Roman" panose="02020603050405020304" pitchFamily="18" charset="0"/>
            </a:endParaRPr>
          </a:p>
          <a:p>
            <a:pPr>
              <a:lnSpc>
                <a:spcPct val="107000"/>
              </a:lnSpc>
              <a:spcAft>
                <a:spcPts val="600"/>
              </a:spcAft>
            </a:pPr>
            <a:endParaRPr lang="en-US" sz="2000" dirty="0">
              <a:ea typeface="Calibri" panose="020F0502020204030204" pitchFamily="34" charset="0"/>
              <a:cs typeface="Times New Roman" panose="02020603050405020304" pitchFamily="18" charset="0"/>
            </a:endParaRPr>
          </a:p>
          <a:p>
            <a:pPr>
              <a:lnSpc>
                <a:spcPct val="107000"/>
              </a:lnSpc>
              <a:spcAft>
                <a:spcPts val="600"/>
              </a:spcAft>
            </a:pPr>
            <a:endParaRPr lang="en-US" sz="2000" dirty="0">
              <a:ea typeface="Calibri" panose="020F0502020204030204" pitchFamily="34" charset="0"/>
              <a:cs typeface="Times New Roman" panose="02020603050405020304" pitchFamily="18" charset="0"/>
            </a:endParaRPr>
          </a:p>
          <a:p>
            <a:pPr>
              <a:lnSpc>
                <a:spcPct val="107000"/>
              </a:lnSpc>
              <a:spcAft>
                <a:spcPts val="600"/>
              </a:spcAft>
            </a:pPr>
            <a:endParaRPr lang="en-US" sz="2000" dirty="0">
              <a:ea typeface="Calibri" panose="020F0502020204030204" pitchFamily="34" charset="0"/>
              <a:cs typeface="Times New Roman" panose="02020603050405020304" pitchFamily="18" charset="0"/>
            </a:endParaRPr>
          </a:p>
          <a:p>
            <a:pPr>
              <a:lnSpc>
                <a:spcPct val="107000"/>
              </a:lnSpc>
              <a:spcAft>
                <a:spcPts val="600"/>
              </a:spcAft>
            </a:pPr>
            <a:endParaRPr lang="en-US" sz="2000" dirty="0">
              <a:ea typeface="Calibri" panose="020F0502020204030204" pitchFamily="34" charset="0"/>
              <a:cs typeface="Times New Roman" panose="02020603050405020304" pitchFamily="18" charset="0"/>
            </a:endParaRPr>
          </a:p>
          <a:p>
            <a:pPr>
              <a:lnSpc>
                <a:spcPct val="107000"/>
              </a:lnSpc>
              <a:spcAft>
                <a:spcPts val="600"/>
              </a:spcAft>
            </a:pPr>
            <a:endParaRPr lang="en-US" sz="2000" dirty="0">
              <a:ea typeface="Calibri" panose="020F0502020204030204" pitchFamily="34" charset="0"/>
              <a:cs typeface="Times New Roman" panose="02020603050405020304" pitchFamily="18" charset="0"/>
            </a:endParaRPr>
          </a:p>
          <a:p>
            <a:pPr>
              <a:lnSpc>
                <a:spcPct val="107000"/>
              </a:lnSpc>
              <a:spcAft>
                <a:spcPts val="600"/>
              </a:spcAft>
            </a:pPr>
            <a:endParaRPr lang="en-US" sz="2000" dirty="0">
              <a:ea typeface="Calibri" panose="020F0502020204030204" pitchFamily="34" charset="0"/>
              <a:cs typeface="Times New Roman" panose="02020603050405020304" pitchFamily="18" charset="0"/>
            </a:endParaRPr>
          </a:p>
          <a:p>
            <a:pPr>
              <a:lnSpc>
                <a:spcPct val="107000"/>
              </a:lnSpc>
              <a:spcAft>
                <a:spcPts val="600"/>
              </a:spcAft>
            </a:pPr>
            <a:endParaRPr lang="en-US" sz="2000" dirty="0">
              <a:ea typeface="Calibri" panose="020F0502020204030204" pitchFamily="34" charset="0"/>
              <a:cs typeface="Times New Roman" panose="02020603050405020304" pitchFamily="18" charset="0"/>
            </a:endParaRPr>
          </a:p>
          <a:p>
            <a:pPr>
              <a:lnSpc>
                <a:spcPct val="107000"/>
              </a:lnSpc>
              <a:spcAft>
                <a:spcPts val="600"/>
              </a:spcAft>
            </a:pPr>
            <a:endParaRPr lang="en-US" sz="2000" dirty="0">
              <a:ea typeface="Calibri" panose="020F0502020204030204" pitchFamily="34" charset="0"/>
              <a:cs typeface="Times New Roman" panose="02020603050405020304" pitchFamily="18" charset="0"/>
            </a:endParaRPr>
          </a:p>
          <a:p>
            <a:pPr>
              <a:lnSpc>
                <a:spcPct val="107000"/>
              </a:lnSpc>
              <a:spcAft>
                <a:spcPts val="600"/>
              </a:spcAft>
            </a:pPr>
            <a:endParaRPr lang="en-US" sz="2000" dirty="0">
              <a:ea typeface="Calibri" panose="020F0502020204030204" pitchFamily="34" charset="0"/>
              <a:cs typeface="Times New Roman" panose="02020603050405020304" pitchFamily="18" charset="0"/>
            </a:endParaRPr>
          </a:p>
          <a:p>
            <a:pPr>
              <a:lnSpc>
                <a:spcPct val="107000"/>
              </a:lnSpc>
              <a:spcAft>
                <a:spcPts val="600"/>
              </a:spcAft>
            </a:pPr>
            <a:endParaRPr lang="fr-FR" sz="2000" dirty="0">
              <a:ea typeface="Calibri" panose="020F0502020204030204" pitchFamily="34" charset="0"/>
              <a:cs typeface="Times New Roman" panose="02020603050405020304" pitchFamily="18" charset="0"/>
            </a:endParaRPr>
          </a:p>
          <a:p>
            <a:pPr algn="just"/>
            <a:endParaRPr lang="fr-FR" sz="2000" kern="100" dirty="0">
              <a:ea typeface="Calibri" panose="020F0502020204030204" pitchFamily="34" charset="0"/>
              <a:cs typeface="Times New Roman" panose="02020603050405020304" pitchFamily="18" charset="0"/>
            </a:endParaRPr>
          </a:p>
          <a:p>
            <a:pPr algn="just"/>
            <a:endParaRPr lang="fr-FR" sz="2000" dirty="0">
              <a:ea typeface="Calibri" panose="020F0502020204030204" pitchFamily="34" charset="0"/>
              <a:cs typeface="Times New Roman" panose="02020603050405020304" pitchFamily="18" charset="0"/>
            </a:endParaRPr>
          </a:p>
        </p:txBody>
      </p:sp>
      <p:sp>
        <p:nvSpPr>
          <p:cNvPr id="5" name="Espace réservé du numéro de diapositive 4">
            <a:extLst>
              <a:ext uri="{FF2B5EF4-FFF2-40B4-BE49-F238E27FC236}">
                <a16:creationId xmlns:a16="http://schemas.microsoft.com/office/drawing/2014/main" id="{DE289620-61C4-BB32-C91A-8CBA84E8102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22</a:t>
            </a:fld>
            <a:endParaRPr lang="fr-FR"/>
          </a:p>
        </p:txBody>
      </p:sp>
      <p:pic>
        <p:nvPicPr>
          <p:cNvPr id="6" name="Picture 5">
            <a:extLst>
              <a:ext uri="{FF2B5EF4-FFF2-40B4-BE49-F238E27FC236}">
                <a16:creationId xmlns:a16="http://schemas.microsoft.com/office/drawing/2014/main" id="{06DED8D7-9483-F809-69E1-8FFEEDE5FD7C}"/>
              </a:ext>
            </a:extLst>
          </p:cNvPr>
          <p:cNvPicPr>
            <a:picLocks noChangeAspect="1"/>
          </p:cNvPicPr>
          <p:nvPr/>
        </p:nvPicPr>
        <p:blipFill rotWithShape="1">
          <a:blip r:embed="rId2"/>
          <a:srcRect l="2301" t="2532" r="619" b="2321"/>
          <a:stretch/>
        </p:blipFill>
        <p:spPr>
          <a:xfrm>
            <a:off x="335280" y="2402919"/>
            <a:ext cx="8877544" cy="3588305"/>
          </a:xfrm>
          <a:prstGeom prst="rect">
            <a:avLst/>
          </a:prstGeom>
        </p:spPr>
      </p:pic>
    </p:spTree>
    <p:extLst>
      <p:ext uri="{BB962C8B-B14F-4D97-AF65-F5344CB8AC3E}">
        <p14:creationId xmlns:p14="http://schemas.microsoft.com/office/powerpoint/2010/main" val="960179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B4E0D0E-F69F-D018-9DF7-EA9C18DDCFD4}"/>
              </a:ext>
            </a:extLst>
          </p:cNvPr>
          <p:cNvSpPr txBox="1"/>
          <p:nvPr/>
        </p:nvSpPr>
        <p:spPr>
          <a:xfrm>
            <a:off x="428625" y="948691"/>
            <a:ext cx="8515350" cy="5424114"/>
          </a:xfrm>
          <a:prstGeom prst="rect">
            <a:avLst/>
          </a:prstGeom>
          <a:noFill/>
        </p:spPr>
        <p:txBody>
          <a:bodyPr wrap="square">
            <a:spAutoFit/>
          </a:bodyPr>
          <a:lstStyle/>
          <a:p>
            <a:pPr>
              <a:lnSpc>
                <a:spcPct val="107000"/>
              </a:lnSpc>
              <a:spcAft>
                <a:spcPts val="600"/>
              </a:spcAft>
            </a:pPr>
            <a:r>
              <a:rPr lang="en-US" sz="2400" b="1" dirty="0">
                <a:ea typeface="Calibri" panose="020F0502020204030204" pitchFamily="34" charset="0"/>
                <a:cs typeface="Times New Roman" panose="02020603050405020304" pitchFamily="18" charset="0"/>
              </a:rPr>
              <a:t>VIII. </a:t>
            </a:r>
            <a:r>
              <a:rPr lang="en-US" sz="2400" b="1" u="sng" dirty="0">
                <a:ea typeface="Calibri" panose="020F0502020204030204" pitchFamily="34" charset="0"/>
                <a:cs typeface="Times New Roman" panose="02020603050405020304" pitchFamily="18" charset="0"/>
              </a:rPr>
              <a:t>Periodicity of conducting  SRA </a:t>
            </a:r>
          </a:p>
          <a:p>
            <a:pPr>
              <a:lnSpc>
                <a:spcPct val="107000"/>
              </a:lnSpc>
              <a:spcAft>
                <a:spcPts val="600"/>
              </a:spcAft>
            </a:pPr>
            <a:endParaRPr lang="en-US" sz="2400" dirty="0">
              <a:ea typeface="Calibri" panose="020F0502020204030204" pitchFamily="34" charset="0"/>
              <a:cs typeface="Times New Roman" panose="02020603050405020304" pitchFamily="18" charset="0"/>
            </a:endParaRPr>
          </a:p>
          <a:p>
            <a:pPr>
              <a:lnSpc>
                <a:spcPct val="107000"/>
              </a:lnSpc>
              <a:spcAft>
                <a:spcPts val="600"/>
              </a:spcAft>
            </a:pPr>
            <a:r>
              <a:rPr lang="en-US" sz="2400" dirty="0">
                <a:ea typeface="Calibri" panose="020F0502020204030204" pitchFamily="34" charset="0"/>
                <a:cs typeface="Times New Roman" panose="02020603050405020304" pitchFamily="18" charset="0"/>
              </a:rPr>
              <a:t>Given the SRA is a live document, it needs to be conducted/updated on the following occasions : </a:t>
            </a:r>
          </a:p>
          <a:p>
            <a:pPr>
              <a:lnSpc>
                <a:spcPct val="107000"/>
              </a:lnSpc>
              <a:spcAft>
                <a:spcPts val="600"/>
              </a:spcAft>
            </a:pPr>
            <a:r>
              <a:rPr lang="en-US" sz="2400" dirty="0">
                <a:ea typeface="Calibri" panose="020F0502020204030204" pitchFamily="34" charset="0"/>
                <a:cs typeface="Times New Roman" panose="02020603050405020304" pitchFamily="18" charset="0"/>
              </a:rPr>
              <a:t>- Before the commencement of a program or a new project </a:t>
            </a:r>
          </a:p>
          <a:p>
            <a:pPr>
              <a:lnSpc>
                <a:spcPct val="107000"/>
              </a:lnSpc>
              <a:spcAft>
                <a:spcPts val="600"/>
              </a:spcAft>
            </a:pPr>
            <a:r>
              <a:rPr lang="en-US" sz="2400" dirty="0">
                <a:ea typeface="Calibri" panose="020F0502020204030204" pitchFamily="34" charset="0"/>
                <a:cs typeface="Times New Roman" panose="02020603050405020304" pitchFamily="18" charset="0"/>
              </a:rPr>
              <a:t>- When there is a major change in the country or location: military coup, revolution, kidnapping…..  </a:t>
            </a:r>
          </a:p>
          <a:p>
            <a:pPr>
              <a:lnSpc>
                <a:spcPct val="107000"/>
              </a:lnSpc>
              <a:spcAft>
                <a:spcPts val="600"/>
              </a:spcAft>
            </a:pPr>
            <a:r>
              <a:rPr lang="en-US" sz="2400" dirty="0">
                <a:ea typeface="Calibri" panose="020F0502020204030204" pitchFamily="34" charset="0"/>
                <a:cs typeface="Times New Roman" panose="02020603050405020304" pitchFamily="18" charset="0"/>
              </a:rPr>
              <a:t>- At least once per year depending on the country’s risk level</a:t>
            </a:r>
          </a:p>
          <a:p>
            <a:pPr>
              <a:lnSpc>
                <a:spcPct val="107000"/>
              </a:lnSpc>
              <a:spcAft>
                <a:spcPts val="600"/>
              </a:spcAft>
            </a:pPr>
            <a:r>
              <a:rPr lang="en-US" sz="2400" dirty="0">
                <a:ea typeface="Calibri" panose="020F0502020204030204" pitchFamily="34" charset="0"/>
                <a:cs typeface="Times New Roman" panose="02020603050405020304" pitchFamily="18" charset="0"/>
              </a:rPr>
              <a:t>- When the organization wants to adjust security procedures </a:t>
            </a:r>
          </a:p>
          <a:p>
            <a:pPr>
              <a:lnSpc>
                <a:spcPct val="107000"/>
              </a:lnSpc>
              <a:spcAft>
                <a:spcPts val="600"/>
              </a:spcAft>
            </a:pPr>
            <a:r>
              <a:rPr lang="en-US" sz="2400" dirty="0">
                <a:ea typeface="Calibri" panose="020F0502020204030204" pitchFamily="34" charset="0"/>
                <a:cs typeface="Times New Roman" panose="02020603050405020304" pitchFamily="18" charset="0"/>
              </a:rPr>
              <a:t>- After the relocation/evacuation before the reopening of the program  </a:t>
            </a:r>
            <a:endParaRPr lang="fr-FR" sz="2400" dirty="0">
              <a:ea typeface="Calibri" panose="020F0502020204030204" pitchFamily="34" charset="0"/>
              <a:cs typeface="Times New Roman" panose="02020603050405020304" pitchFamily="18" charset="0"/>
            </a:endParaRPr>
          </a:p>
          <a:p>
            <a:pPr algn="just"/>
            <a:endParaRPr lang="fr-FR" sz="2400" dirty="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F6C53DAC-3A67-BCE0-D187-58A8E0EA317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23</a:t>
            </a:fld>
            <a:endParaRPr lang="fr-FR"/>
          </a:p>
        </p:txBody>
      </p:sp>
    </p:spTree>
    <p:extLst>
      <p:ext uri="{BB962C8B-B14F-4D97-AF65-F5344CB8AC3E}">
        <p14:creationId xmlns:p14="http://schemas.microsoft.com/office/powerpoint/2010/main" val="1755625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B4E0D0E-F69F-D018-9DF7-EA9C18DDCFD4}"/>
              </a:ext>
            </a:extLst>
          </p:cNvPr>
          <p:cNvSpPr txBox="1"/>
          <p:nvPr/>
        </p:nvSpPr>
        <p:spPr>
          <a:xfrm>
            <a:off x="308610" y="367666"/>
            <a:ext cx="8526779" cy="2431435"/>
          </a:xfrm>
          <a:prstGeom prst="rect">
            <a:avLst/>
          </a:prstGeom>
          <a:noFill/>
        </p:spPr>
        <p:txBody>
          <a:bodyPr wrap="square">
            <a:spAutoFit/>
          </a:bodyPr>
          <a:lstStyle/>
          <a:p>
            <a:pPr>
              <a:lnSpc>
                <a:spcPct val="107000"/>
              </a:lnSpc>
              <a:spcAft>
                <a:spcPts val="600"/>
              </a:spcAft>
            </a:pPr>
            <a:r>
              <a:rPr lang="en-US" sz="2000" b="1" u="sng" dirty="0">
                <a:ea typeface="Calibri" panose="020F0502020204030204" pitchFamily="34" charset="0"/>
                <a:cs typeface="Times New Roman" panose="02020603050405020304" pitchFamily="18" charset="0"/>
              </a:rPr>
              <a:t>Periodicity of conducting  SRA </a:t>
            </a:r>
          </a:p>
          <a:p>
            <a:pPr>
              <a:lnSpc>
                <a:spcPct val="107000"/>
              </a:lnSpc>
              <a:spcAft>
                <a:spcPts val="600"/>
              </a:spcAft>
            </a:pPr>
            <a:endParaRPr lang="en-US" sz="2000" b="1" u="sng" dirty="0">
              <a:ea typeface="Calibri" panose="020F0502020204030204" pitchFamily="34" charset="0"/>
              <a:cs typeface="Times New Roman" panose="02020603050405020304" pitchFamily="18" charset="0"/>
            </a:endParaRPr>
          </a:p>
          <a:p>
            <a:pPr>
              <a:lnSpc>
                <a:spcPct val="107000"/>
              </a:lnSpc>
              <a:spcAft>
                <a:spcPts val="600"/>
              </a:spcAft>
            </a:pPr>
            <a:endParaRPr lang="en-US" sz="2000" b="1" u="sng" dirty="0">
              <a:ea typeface="Calibri" panose="020F0502020204030204" pitchFamily="34" charset="0"/>
              <a:cs typeface="Times New Roman" panose="02020603050405020304" pitchFamily="18" charset="0"/>
            </a:endParaRPr>
          </a:p>
          <a:p>
            <a:pPr>
              <a:lnSpc>
                <a:spcPct val="107000"/>
              </a:lnSpc>
              <a:spcAft>
                <a:spcPts val="600"/>
              </a:spcAft>
            </a:pPr>
            <a:endParaRPr lang="en-US" sz="2000" b="1" u="sng" dirty="0">
              <a:ea typeface="Calibri" panose="020F0502020204030204" pitchFamily="34" charset="0"/>
              <a:cs typeface="Times New Roman" panose="02020603050405020304" pitchFamily="18" charset="0"/>
            </a:endParaRPr>
          </a:p>
          <a:p>
            <a:pPr>
              <a:lnSpc>
                <a:spcPct val="107000"/>
              </a:lnSpc>
              <a:spcAft>
                <a:spcPts val="600"/>
              </a:spcAft>
            </a:pPr>
            <a:endParaRPr lang="en-US" sz="2000" dirty="0">
              <a:ea typeface="Calibri" panose="020F0502020204030204" pitchFamily="34" charset="0"/>
              <a:cs typeface="Times New Roman" panose="02020603050405020304" pitchFamily="18" charset="0"/>
            </a:endParaRPr>
          </a:p>
          <a:p>
            <a:pPr algn="just"/>
            <a:endParaRPr lang="fr-FR" sz="2000" dirty="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F6C53DAC-3A67-BCE0-D187-58A8E0EA317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24</a:t>
            </a:fld>
            <a:endParaRPr lang="fr-FR"/>
          </a:p>
        </p:txBody>
      </p:sp>
      <p:graphicFrame>
        <p:nvGraphicFramePr>
          <p:cNvPr id="7" name="Table 6">
            <a:extLst>
              <a:ext uri="{FF2B5EF4-FFF2-40B4-BE49-F238E27FC236}">
                <a16:creationId xmlns:a16="http://schemas.microsoft.com/office/drawing/2014/main" id="{608352CB-76E7-CD09-0D8B-E352BF1BFAAA}"/>
              </a:ext>
            </a:extLst>
          </p:cNvPr>
          <p:cNvGraphicFramePr>
            <a:graphicFrameLocks noGrp="1"/>
          </p:cNvGraphicFramePr>
          <p:nvPr>
            <p:extLst>
              <p:ext uri="{D42A27DB-BD31-4B8C-83A1-F6EECF244321}">
                <p14:modId xmlns:p14="http://schemas.microsoft.com/office/powerpoint/2010/main" val="2242877667"/>
              </p:ext>
            </p:extLst>
          </p:nvPr>
        </p:nvGraphicFramePr>
        <p:xfrm>
          <a:off x="426720" y="1754740"/>
          <a:ext cx="8526779" cy="3792059"/>
        </p:xfrm>
        <a:graphic>
          <a:graphicData uri="http://schemas.openxmlformats.org/drawingml/2006/table">
            <a:tbl>
              <a:tblPr firstRow="1" firstCol="1" bandRow="1"/>
              <a:tblGrid>
                <a:gridCol w="1414560">
                  <a:extLst>
                    <a:ext uri="{9D8B030D-6E8A-4147-A177-3AD203B41FA5}">
                      <a16:colId xmlns:a16="http://schemas.microsoft.com/office/drawing/2014/main" val="3777088055"/>
                    </a:ext>
                  </a:extLst>
                </a:gridCol>
                <a:gridCol w="1293410">
                  <a:extLst>
                    <a:ext uri="{9D8B030D-6E8A-4147-A177-3AD203B41FA5}">
                      <a16:colId xmlns:a16="http://schemas.microsoft.com/office/drawing/2014/main" val="4042141695"/>
                    </a:ext>
                  </a:extLst>
                </a:gridCol>
                <a:gridCol w="1551477">
                  <a:extLst>
                    <a:ext uri="{9D8B030D-6E8A-4147-A177-3AD203B41FA5}">
                      <a16:colId xmlns:a16="http://schemas.microsoft.com/office/drawing/2014/main" val="3682311984"/>
                    </a:ext>
                  </a:extLst>
                </a:gridCol>
                <a:gridCol w="1422444">
                  <a:extLst>
                    <a:ext uri="{9D8B030D-6E8A-4147-A177-3AD203B41FA5}">
                      <a16:colId xmlns:a16="http://schemas.microsoft.com/office/drawing/2014/main" val="2587430033"/>
                    </a:ext>
                  </a:extLst>
                </a:gridCol>
                <a:gridCol w="1422444">
                  <a:extLst>
                    <a:ext uri="{9D8B030D-6E8A-4147-A177-3AD203B41FA5}">
                      <a16:colId xmlns:a16="http://schemas.microsoft.com/office/drawing/2014/main" val="1332390665"/>
                    </a:ext>
                  </a:extLst>
                </a:gridCol>
                <a:gridCol w="1422444">
                  <a:extLst>
                    <a:ext uri="{9D8B030D-6E8A-4147-A177-3AD203B41FA5}">
                      <a16:colId xmlns:a16="http://schemas.microsoft.com/office/drawing/2014/main" val="4005996023"/>
                    </a:ext>
                  </a:extLst>
                </a:gridCol>
              </a:tblGrid>
              <a:tr h="475478">
                <a:tc>
                  <a:txBody>
                    <a:bodyPr/>
                    <a:lstStyle/>
                    <a:p>
                      <a:pPr>
                        <a:lnSpc>
                          <a:spcPct val="107000"/>
                        </a:lnSpc>
                        <a:spcAft>
                          <a:spcPts val="800"/>
                        </a:spcAft>
                      </a:pPr>
                      <a:r>
                        <a:rPr lang="fr-FR" sz="20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Standard SRA </a:t>
                      </a:r>
                      <a:endParaRPr lang="fr-F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41910" marT="409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5D3"/>
                    </a:solidFill>
                  </a:tcPr>
                </a:tc>
                <a:tc>
                  <a:txBody>
                    <a:bodyPr/>
                    <a:lstStyle/>
                    <a:p>
                      <a:pPr>
                        <a:lnSpc>
                          <a:spcPct val="107000"/>
                        </a:lnSpc>
                        <a:spcAft>
                          <a:spcPts val="800"/>
                        </a:spcAft>
                      </a:pPr>
                      <a:r>
                        <a:rPr lang="fr-FR" sz="20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Green</a:t>
                      </a:r>
                      <a:endParaRPr lang="fr-F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41910" marT="409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550"/>
                    </a:solidFill>
                  </a:tcPr>
                </a:tc>
                <a:tc>
                  <a:txBody>
                    <a:bodyPr/>
                    <a:lstStyle/>
                    <a:p>
                      <a:pPr>
                        <a:lnSpc>
                          <a:spcPct val="107000"/>
                        </a:lnSpc>
                        <a:spcAft>
                          <a:spcPts val="800"/>
                        </a:spcAft>
                      </a:pPr>
                      <a:r>
                        <a:rPr lang="fr-FR" sz="20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Yellow</a:t>
                      </a:r>
                      <a:endParaRPr lang="fr-F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41910" marT="409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00"/>
                    </a:solidFill>
                  </a:tcPr>
                </a:tc>
                <a:tc>
                  <a:txBody>
                    <a:bodyPr/>
                    <a:lstStyle/>
                    <a:p>
                      <a:pPr>
                        <a:lnSpc>
                          <a:spcPct val="107000"/>
                        </a:lnSpc>
                        <a:spcAft>
                          <a:spcPts val="800"/>
                        </a:spcAft>
                      </a:pPr>
                      <a:r>
                        <a:rPr lang="fr-FR" sz="20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Orange</a:t>
                      </a:r>
                      <a:endParaRPr lang="fr-F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41910" marT="409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7920"/>
                    </a:solidFill>
                  </a:tcPr>
                </a:tc>
                <a:tc>
                  <a:txBody>
                    <a:bodyPr/>
                    <a:lstStyle/>
                    <a:p>
                      <a:pPr>
                        <a:lnSpc>
                          <a:spcPct val="107000"/>
                        </a:lnSpc>
                        <a:spcAft>
                          <a:spcPts val="800"/>
                        </a:spcAft>
                      </a:pPr>
                      <a:r>
                        <a:rPr lang="fr-FR" sz="20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Red</a:t>
                      </a:r>
                      <a:endParaRPr lang="fr-F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41910" marT="409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1F2B"/>
                    </a:solidFill>
                  </a:tcPr>
                </a:tc>
                <a:tc>
                  <a:txBody>
                    <a:bodyPr/>
                    <a:lstStyle/>
                    <a:p>
                      <a:pPr>
                        <a:lnSpc>
                          <a:spcPct val="107000"/>
                        </a:lnSpc>
                        <a:spcAft>
                          <a:spcPts val="800"/>
                        </a:spcAft>
                      </a:pPr>
                      <a:r>
                        <a:rPr lang="fr-FR" sz="20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Black</a:t>
                      </a:r>
                      <a:endParaRPr lang="fr-F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41910" marT="409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995398450"/>
                  </a:ext>
                </a:extLst>
              </a:tr>
              <a:tr h="3113307">
                <a:tc>
                  <a:txBody>
                    <a:bodyPr/>
                    <a:lstStyle/>
                    <a:p>
                      <a:pPr>
                        <a:lnSpc>
                          <a:spcPct val="107000"/>
                        </a:lnSpc>
                        <a:spcAft>
                          <a:spcPts val="800"/>
                        </a:spcAft>
                      </a:pPr>
                      <a:r>
                        <a:rPr lang="en-CA" sz="2000" kern="100">
                          <a:effectLst/>
                          <a:latin typeface="Calibri" panose="020F0502020204030204" pitchFamily="34" charset="0"/>
                          <a:ea typeface="Calibri" panose="020F0502020204030204" pitchFamily="34" charset="0"/>
                          <a:cs typeface="Times New Roman" panose="02020603050405020304" pitchFamily="18" charset="0"/>
                        </a:rPr>
                        <a:t> </a:t>
                      </a:r>
                      <a:endParaRPr lang="fr-F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41910" marT="409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DF7"/>
                    </a:solidFill>
                  </a:tcPr>
                </a:tc>
                <a:tc>
                  <a:txBody>
                    <a:bodyPr/>
                    <a:lstStyle/>
                    <a:p>
                      <a:pPr>
                        <a:lnSpc>
                          <a:spcPct val="107000"/>
                        </a:lnSpc>
                        <a:spcAft>
                          <a:spcPts val="800"/>
                        </a:spcAft>
                      </a:pPr>
                      <a:r>
                        <a:rPr lang="en-CA" sz="2000" kern="100" dirty="0">
                          <a:effectLst/>
                          <a:latin typeface="Calibri" panose="020F0502020204030204" pitchFamily="34" charset="0"/>
                          <a:ea typeface="Calibri" panose="020F0502020204030204" pitchFamily="34" charset="0"/>
                          <a:cs typeface="Times New Roman" panose="02020603050405020304" pitchFamily="18" charset="0"/>
                        </a:rPr>
                        <a:t>Developed and established, reviewed yearly</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1910" marT="409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CA" sz="2000" kern="100">
                          <a:effectLst/>
                          <a:latin typeface="Calibri" panose="020F0502020204030204" pitchFamily="34" charset="0"/>
                          <a:ea typeface="Calibri" panose="020F0502020204030204" pitchFamily="34" charset="0"/>
                          <a:cs typeface="Times New Roman" panose="02020603050405020304" pitchFamily="18" charset="0"/>
                        </a:rPr>
                        <a:t>Reviewed 6-monthly, or </a:t>
                      </a:r>
                      <a:endParaRPr lang="fr-FR" sz="20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CA" sz="2000" kern="100">
                          <a:effectLst/>
                          <a:latin typeface="Calibri" panose="020F0502020204030204" pitchFamily="34" charset="0"/>
                          <a:ea typeface="Calibri" panose="020F0502020204030204" pitchFamily="34" charset="0"/>
                          <a:cs typeface="Times New Roman" panose="02020603050405020304" pitchFamily="18" charset="0"/>
                        </a:rPr>
                        <a:t>on changes to </a:t>
                      </a:r>
                      <a:endParaRPr lang="fr-FR" sz="20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2000" kern="100">
                          <a:effectLst/>
                          <a:latin typeface="Calibri" panose="020F0502020204030204" pitchFamily="34" charset="0"/>
                          <a:ea typeface="Calibri" panose="020F0502020204030204" pitchFamily="34" charset="0"/>
                          <a:cs typeface="Times New Roman" panose="02020603050405020304" pitchFamily="18" charset="0"/>
                        </a:rPr>
                        <a:t>SRA</a:t>
                      </a:r>
                    </a:p>
                  </a:txBody>
                  <a:tcPr marL="68580" marR="41910" marT="409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CA" sz="2000" kern="100" dirty="0">
                          <a:effectLst/>
                          <a:latin typeface="Calibri" panose="020F0502020204030204" pitchFamily="34" charset="0"/>
                          <a:ea typeface="Calibri" panose="020F0502020204030204" pitchFamily="34" charset="0"/>
                          <a:cs typeface="Times New Roman" panose="02020603050405020304" pitchFamily="18" charset="0"/>
                        </a:rPr>
                        <a:t>Reviewed </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CA" sz="2000" kern="100" dirty="0">
                          <a:effectLst/>
                          <a:latin typeface="Calibri" panose="020F0502020204030204" pitchFamily="34" charset="0"/>
                          <a:ea typeface="Calibri" panose="020F0502020204030204" pitchFamily="34" charset="0"/>
                          <a:cs typeface="Times New Roman" panose="02020603050405020304" pitchFamily="18" charset="0"/>
                        </a:rPr>
                        <a:t>quarterly, or </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CA" sz="2000" kern="100" dirty="0">
                          <a:effectLst/>
                          <a:latin typeface="Calibri" panose="020F0502020204030204" pitchFamily="34" charset="0"/>
                          <a:ea typeface="Calibri" panose="020F0502020204030204" pitchFamily="34" charset="0"/>
                          <a:cs typeface="Times New Roman" panose="02020603050405020304" pitchFamily="18" charset="0"/>
                        </a:rPr>
                        <a:t>on changes to </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SRA</a:t>
                      </a:r>
                    </a:p>
                  </a:txBody>
                  <a:tcPr marL="68580" marR="41910" marT="409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CA" sz="2000" kern="100">
                          <a:effectLst/>
                          <a:latin typeface="Calibri" panose="020F0502020204030204" pitchFamily="34" charset="0"/>
                          <a:ea typeface="Calibri" panose="020F0502020204030204" pitchFamily="34" charset="0"/>
                          <a:cs typeface="Times New Roman" panose="02020603050405020304" pitchFamily="18" charset="0"/>
                        </a:rPr>
                        <a:t>Reviewed </a:t>
                      </a:r>
                      <a:endParaRPr lang="fr-FR" sz="20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CA" sz="2000" kern="100">
                          <a:effectLst/>
                          <a:latin typeface="Calibri" panose="020F0502020204030204" pitchFamily="34" charset="0"/>
                          <a:ea typeface="Calibri" panose="020F0502020204030204" pitchFamily="34" charset="0"/>
                          <a:cs typeface="Times New Roman" panose="02020603050405020304" pitchFamily="18" charset="0"/>
                        </a:rPr>
                        <a:t>regularly,  or </a:t>
                      </a:r>
                      <a:endParaRPr lang="fr-FR" sz="20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CA" sz="2000" kern="100">
                          <a:effectLst/>
                          <a:latin typeface="Calibri" panose="020F0502020204030204" pitchFamily="34" charset="0"/>
                          <a:ea typeface="Calibri" panose="020F0502020204030204" pitchFamily="34" charset="0"/>
                          <a:cs typeface="Times New Roman" panose="02020603050405020304" pitchFamily="18" charset="0"/>
                        </a:rPr>
                        <a:t>on changes to </a:t>
                      </a:r>
                      <a:endParaRPr lang="fr-FR" sz="20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2000" kern="100">
                          <a:effectLst/>
                          <a:latin typeface="Calibri" panose="020F0502020204030204" pitchFamily="34" charset="0"/>
                          <a:ea typeface="Calibri" panose="020F0502020204030204" pitchFamily="34" charset="0"/>
                          <a:cs typeface="Times New Roman" panose="02020603050405020304" pitchFamily="18" charset="0"/>
                        </a:rPr>
                        <a:t>SRA</a:t>
                      </a:r>
                    </a:p>
                  </a:txBody>
                  <a:tcPr marL="68580" marR="41910" marT="409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CA" sz="2000" kern="100" dirty="0">
                          <a:effectLst/>
                          <a:latin typeface="Calibri" panose="020F0502020204030204" pitchFamily="34" charset="0"/>
                          <a:ea typeface="Calibri" panose="020F0502020204030204" pitchFamily="34" charset="0"/>
                          <a:cs typeface="Times New Roman" panose="02020603050405020304" pitchFamily="18" charset="0"/>
                        </a:rPr>
                        <a:t>Reviewed </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CA" sz="2000" kern="100" dirty="0">
                          <a:effectLst/>
                          <a:latin typeface="Calibri" panose="020F0502020204030204" pitchFamily="34" charset="0"/>
                          <a:ea typeface="Calibri" panose="020F0502020204030204" pitchFamily="34" charset="0"/>
                          <a:cs typeface="Times New Roman" panose="02020603050405020304" pitchFamily="18" charset="0"/>
                        </a:rPr>
                        <a:t>regularly,  or </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CA" sz="2000" kern="100" dirty="0">
                          <a:effectLst/>
                          <a:latin typeface="Calibri" panose="020F0502020204030204" pitchFamily="34" charset="0"/>
                          <a:ea typeface="Calibri" panose="020F0502020204030204" pitchFamily="34" charset="0"/>
                          <a:cs typeface="Times New Roman" panose="02020603050405020304" pitchFamily="18" charset="0"/>
                        </a:rPr>
                        <a:t>on changes to </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SRA</a:t>
                      </a:r>
                    </a:p>
                  </a:txBody>
                  <a:tcPr marL="68580" marR="41910" marT="409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338351"/>
                  </a:ext>
                </a:extLst>
              </a:tr>
            </a:tbl>
          </a:graphicData>
        </a:graphic>
      </p:graphicFrame>
      <p:sp>
        <p:nvSpPr>
          <p:cNvPr id="8" name="Rectangle 2">
            <a:extLst>
              <a:ext uri="{FF2B5EF4-FFF2-40B4-BE49-F238E27FC236}">
                <a16:creationId xmlns:a16="http://schemas.microsoft.com/office/drawing/2014/main" id="{DD99747D-A5C3-EBD8-2E29-43C8E2BDFC6B}"/>
              </a:ext>
            </a:extLst>
          </p:cNvPr>
          <p:cNvSpPr>
            <a:spLocks noChangeArrowheads="1"/>
          </p:cNvSpPr>
          <p:nvPr/>
        </p:nvSpPr>
        <p:spPr bwMode="auto">
          <a:xfrm>
            <a:off x="2253854" y="32333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sz="1350"/>
          </a:p>
        </p:txBody>
      </p:sp>
    </p:spTree>
    <p:extLst>
      <p:ext uri="{BB962C8B-B14F-4D97-AF65-F5344CB8AC3E}">
        <p14:creationId xmlns:p14="http://schemas.microsoft.com/office/powerpoint/2010/main" val="3501385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B4E0D0E-F69F-D018-9DF7-EA9C18DDCFD4}"/>
              </a:ext>
            </a:extLst>
          </p:cNvPr>
          <p:cNvSpPr txBox="1"/>
          <p:nvPr/>
        </p:nvSpPr>
        <p:spPr>
          <a:xfrm>
            <a:off x="416378" y="501650"/>
            <a:ext cx="7615917" cy="5170646"/>
          </a:xfrm>
          <a:prstGeom prst="rect">
            <a:avLst/>
          </a:prstGeom>
          <a:noFill/>
        </p:spPr>
        <p:txBody>
          <a:bodyPr wrap="square">
            <a:spAutoFit/>
          </a:bodyPr>
          <a:lstStyle/>
          <a:p>
            <a:pPr>
              <a:lnSpc>
                <a:spcPct val="107000"/>
              </a:lnSpc>
              <a:spcAft>
                <a:spcPts val="600"/>
              </a:spcAft>
            </a:pPr>
            <a:r>
              <a:rPr lang="en-US" sz="2000" b="1" dirty="0">
                <a:ea typeface="Calibri" panose="020F0502020204030204" pitchFamily="34" charset="0"/>
                <a:cs typeface="Times New Roman" panose="02020603050405020304" pitchFamily="18" charset="0"/>
              </a:rPr>
              <a:t>IX. </a:t>
            </a:r>
            <a:r>
              <a:rPr lang="en-US" sz="2000" b="1" u="sng" dirty="0">
                <a:ea typeface="Calibri" panose="020F0502020204030204" pitchFamily="34" charset="0"/>
                <a:cs typeface="Times New Roman" panose="02020603050405020304" pitchFamily="18" charset="0"/>
              </a:rPr>
              <a:t>The SRA Cycle:</a:t>
            </a:r>
          </a:p>
          <a:p>
            <a:pPr>
              <a:lnSpc>
                <a:spcPct val="107000"/>
              </a:lnSpc>
              <a:spcAft>
                <a:spcPts val="600"/>
              </a:spcAft>
            </a:pPr>
            <a:endParaRPr lang="en-US" sz="2000" b="1" u="sng" dirty="0">
              <a:ea typeface="Calibri" panose="020F0502020204030204" pitchFamily="34" charset="0"/>
              <a:cs typeface="Times New Roman" panose="02020603050405020304" pitchFamily="18" charset="0"/>
            </a:endParaRPr>
          </a:p>
          <a:p>
            <a:pPr>
              <a:lnSpc>
                <a:spcPct val="107000"/>
              </a:lnSpc>
              <a:spcAft>
                <a:spcPts val="600"/>
              </a:spcAft>
            </a:pPr>
            <a:endParaRPr lang="en-US" sz="2000" b="1" u="sng" dirty="0">
              <a:ea typeface="Calibri" panose="020F0502020204030204" pitchFamily="34" charset="0"/>
              <a:cs typeface="Times New Roman" panose="02020603050405020304" pitchFamily="18" charset="0"/>
            </a:endParaRPr>
          </a:p>
          <a:p>
            <a:pPr>
              <a:lnSpc>
                <a:spcPct val="107000"/>
              </a:lnSpc>
              <a:spcAft>
                <a:spcPts val="600"/>
              </a:spcAft>
            </a:pPr>
            <a:endParaRPr lang="en-US" sz="2000" b="1" u="sng" dirty="0">
              <a:ea typeface="Calibri" panose="020F0502020204030204" pitchFamily="34" charset="0"/>
              <a:cs typeface="Times New Roman" panose="02020603050405020304" pitchFamily="18" charset="0"/>
            </a:endParaRPr>
          </a:p>
          <a:p>
            <a:pPr>
              <a:lnSpc>
                <a:spcPct val="107000"/>
              </a:lnSpc>
              <a:spcAft>
                <a:spcPts val="600"/>
              </a:spcAft>
            </a:pPr>
            <a:r>
              <a:rPr lang="en-US" sz="2000" b="1" u="sng" dirty="0">
                <a:ea typeface="Calibri" panose="020F0502020204030204" pitchFamily="34" charset="0"/>
                <a:cs typeface="Times New Roman" panose="02020603050405020304" pitchFamily="18" charset="0"/>
              </a:rPr>
              <a:t>  </a:t>
            </a:r>
            <a:endParaRPr lang="fr-FR" sz="2000" dirty="0">
              <a:ea typeface="Calibri" panose="020F0502020204030204" pitchFamily="34" charset="0"/>
              <a:cs typeface="Times New Roman" panose="02020603050405020304" pitchFamily="18" charset="0"/>
            </a:endParaRPr>
          </a:p>
          <a:p>
            <a:pPr algn="just"/>
            <a:endParaRPr lang="en-US" sz="2000" dirty="0">
              <a:ea typeface="Calibri" panose="020F0502020204030204" pitchFamily="34" charset="0"/>
              <a:cs typeface="Times New Roman" panose="02020603050405020304" pitchFamily="18" charset="0"/>
            </a:endParaRPr>
          </a:p>
          <a:p>
            <a:pPr algn="just"/>
            <a:endParaRPr lang="en-US" sz="2000" dirty="0">
              <a:ea typeface="Calibri" panose="020F0502020204030204" pitchFamily="34" charset="0"/>
              <a:cs typeface="Times New Roman" panose="02020603050405020304" pitchFamily="18" charset="0"/>
            </a:endParaRPr>
          </a:p>
          <a:p>
            <a:pPr algn="just"/>
            <a:endParaRPr lang="en-US" sz="2000" dirty="0">
              <a:ea typeface="Calibri" panose="020F0502020204030204" pitchFamily="34" charset="0"/>
              <a:cs typeface="Times New Roman" panose="02020603050405020304" pitchFamily="18" charset="0"/>
            </a:endParaRPr>
          </a:p>
          <a:p>
            <a:pPr algn="just"/>
            <a:endParaRPr lang="en-US" sz="2000" dirty="0">
              <a:ea typeface="Calibri" panose="020F0502020204030204" pitchFamily="34" charset="0"/>
              <a:cs typeface="Times New Roman" panose="02020603050405020304" pitchFamily="18" charset="0"/>
            </a:endParaRPr>
          </a:p>
          <a:p>
            <a:pPr algn="just"/>
            <a:endParaRPr lang="en-US" sz="2000" dirty="0">
              <a:ea typeface="Calibri" panose="020F0502020204030204" pitchFamily="34" charset="0"/>
              <a:cs typeface="Times New Roman" panose="02020603050405020304" pitchFamily="18" charset="0"/>
            </a:endParaRPr>
          </a:p>
          <a:p>
            <a:pPr algn="just"/>
            <a:endParaRPr lang="en-US" sz="2000" dirty="0">
              <a:ea typeface="Calibri" panose="020F0502020204030204" pitchFamily="34" charset="0"/>
              <a:cs typeface="Times New Roman" panose="02020603050405020304" pitchFamily="18" charset="0"/>
            </a:endParaRPr>
          </a:p>
          <a:p>
            <a:pPr algn="just"/>
            <a:endParaRPr lang="en-US" sz="2000" dirty="0">
              <a:ea typeface="Calibri" panose="020F0502020204030204" pitchFamily="34" charset="0"/>
              <a:cs typeface="Times New Roman" panose="02020603050405020304" pitchFamily="18" charset="0"/>
            </a:endParaRPr>
          </a:p>
          <a:p>
            <a:pPr algn="just"/>
            <a:endParaRPr lang="en-US" sz="2000" dirty="0">
              <a:ea typeface="Calibri" panose="020F0502020204030204" pitchFamily="34" charset="0"/>
              <a:cs typeface="Times New Roman" panose="02020603050405020304" pitchFamily="18" charset="0"/>
            </a:endParaRPr>
          </a:p>
          <a:p>
            <a:pPr algn="just"/>
            <a:endParaRPr lang="en-US" sz="2000" dirty="0">
              <a:ea typeface="Calibri" panose="020F0502020204030204" pitchFamily="34" charset="0"/>
              <a:cs typeface="Times New Roman" panose="02020603050405020304" pitchFamily="18" charset="0"/>
            </a:endParaRPr>
          </a:p>
          <a:p>
            <a:pPr algn="just"/>
            <a:endParaRPr lang="fr-FR" sz="2000" dirty="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4CB79AA4-8EA3-0EBA-F8A0-0642645A55C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25</a:t>
            </a:fld>
            <a:endParaRPr lang="fr-FR"/>
          </a:p>
        </p:txBody>
      </p:sp>
      <p:pic>
        <p:nvPicPr>
          <p:cNvPr id="5" name="Picture 4">
            <a:extLst>
              <a:ext uri="{FF2B5EF4-FFF2-40B4-BE49-F238E27FC236}">
                <a16:creationId xmlns:a16="http://schemas.microsoft.com/office/drawing/2014/main" id="{1C2DD2D2-E0A7-F168-25B0-4F6274C0693C}"/>
              </a:ext>
            </a:extLst>
          </p:cNvPr>
          <p:cNvPicPr>
            <a:picLocks noChangeAspect="1"/>
          </p:cNvPicPr>
          <p:nvPr/>
        </p:nvPicPr>
        <p:blipFill>
          <a:blip r:embed="rId2"/>
          <a:stretch>
            <a:fillRect/>
          </a:stretch>
        </p:blipFill>
        <p:spPr>
          <a:xfrm>
            <a:off x="416378" y="2127965"/>
            <a:ext cx="8311243" cy="4228385"/>
          </a:xfrm>
          <a:prstGeom prst="rect">
            <a:avLst/>
          </a:prstGeom>
        </p:spPr>
      </p:pic>
    </p:spTree>
    <p:extLst>
      <p:ext uri="{BB962C8B-B14F-4D97-AF65-F5344CB8AC3E}">
        <p14:creationId xmlns:p14="http://schemas.microsoft.com/office/powerpoint/2010/main" val="2313458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6DD19D12-EFF4-53A1-CD06-E0DDC33B5D85}"/>
              </a:ext>
            </a:extLst>
          </p:cNvPr>
          <p:cNvSpPr txBox="1"/>
          <p:nvPr/>
        </p:nvSpPr>
        <p:spPr>
          <a:xfrm>
            <a:off x="986118" y="735106"/>
            <a:ext cx="7540322" cy="292847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1" kern="1200">
                <a:solidFill>
                  <a:srgbClr val="FFFFFF"/>
                </a:solidFill>
                <a:latin typeface="+mj-lt"/>
                <a:ea typeface="+mj-ea"/>
                <a:cs typeface="+mj-cs"/>
              </a:rPr>
              <a:t>The Approval Process</a:t>
            </a:r>
          </a:p>
        </p:txBody>
      </p:sp>
      <p:sp>
        <p:nvSpPr>
          <p:cNvPr id="4" name="Espace réservé du numéro de diapositive 3">
            <a:extLst>
              <a:ext uri="{FF2B5EF4-FFF2-40B4-BE49-F238E27FC236}">
                <a16:creationId xmlns:a16="http://schemas.microsoft.com/office/drawing/2014/main" id="{4CB79AA4-8EA3-0EBA-F8A0-0642645A55C5}"/>
              </a:ext>
            </a:extLst>
          </p:cNvPr>
          <p:cNvSpPr>
            <a:spLocks noGrp="1"/>
          </p:cNvSpPr>
          <p:nvPr>
            <p:ph type="sldNum" sz="quarter" idx="12"/>
          </p:nvPr>
        </p:nvSpPr>
        <p:spPr>
          <a:xfrm>
            <a:off x="8778240" y="6446837"/>
            <a:ext cx="336042"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576AC1F-3863-4161-91FE-65B4AE4E73A2}" type="slidenum">
              <a:rPr lang="en-US" sz="1000">
                <a:solidFill>
                  <a:schemeClr val="tx1">
                    <a:lumMod val="50000"/>
                    <a:lumOff val="50000"/>
                  </a:schemeClr>
                </a:solidFill>
              </a:rPr>
              <a:pPr>
                <a:spcAft>
                  <a:spcPts val="600"/>
                </a:spcAft>
              </a:pPr>
              <a:t>26</a:t>
            </a:fld>
            <a:endParaRPr lang="en-US" sz="1000">
              <a:solidFill>
                <a:schemeClr val="tx1">
                  <a:lumMod val="50000"/>
                  <a:lumOff val="50000"/>
                </a:schemeClr>
              </a:solidFill>
            </a:endParaRPr>
          </a:p>
        </p:txBody>
      </p:sp>
    </p:spTree>
    <p:extLst>
      <p:ext uri="{BB962C8B-B14F-4D97-AF65-F5344CB8AC3E}">
        <p14:creationId xmlns:p14="http://schemas.microsoft.com/office/powerpoint/2010/main" val="860151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3D black question marks with one yellow question mark">
            <a:extLst>
              <a:ext uri="{FF2B5EF4-FFF2-40B4-BE49-F238E27FC236}">
                <a16:creationId xmlns:a16="http://schemas.microsoft.com/office/drawing/2014/main" id="{19A080EC-88C7-7DD3-FC37-B3202AF39D86}"/>
              </a:ext>
            </a:extLst>
          </p:cNvPr>
          <p:cNvPicPr>
            <a:picLocks noChangeAspect="1"/>
          </p:cNvPicPr>
          <p:nvPr/>
        </p:nvPicPr>
        <p:blipFill rotWithShape="1">
          <a:blip r:embed="rId3"/>
          <a:srcRect l="38962" r="26436" b="1"/>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D670E2A-5D67-FF1E-CF34-A3344773A6BD}"/>
              </a:ext>
            </a:extLst>
          </p:cNvPr>
          <p:cNvSpPr txBox="1"/>
          <p:nvPr/>
        </p:nvSpPr>
        <p:spPr>
          <a:xfrm>
            <a:off x="358485" y="1122363"/>
            <a:ext cx="3017520" cy="320413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200" b="1" dirty="0">
                <a:latin typeface="+mj-lt"/>
                <a:ea typeface="+mj-ea"/>
                <a:cs typeface="+mj-cs"/>
              </a:rPr>
              <a:t>Summary and Questions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001F6452-7711-0854-3F93-BE8C78F0C4FC}"/>
              </a:ext>
            </a:extLst>
          </p:cNvPr>
          <p:cNvSpPr>
            <a:spLocks noGrp="1"/>
          </p:cNvSpPr>
          <p:nvPr>
            <p:ph type="sldNum" sz="quarter" idx="12"/>
          </p:nvPr>
        </p:nvSpPr>
        <p:spPr>
          <a:xfrm>
            <a:off x="6728114" y="6356350"/>
            <a:ext cx="20574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6576AC1F-3863-4161-91FE-65B4AE4E73A2}" type="slidenum">
              <a:rPr lang="en-US" sz="1000">
                <a:solidFill>
                  <a:schemeClr val="bg1"/>
                </a:solidFill>
                <a:latin typeface="Calibri" panose="020F0502020204030204"/>
              </a:rPr>
              <a:pPr>
                <a:spcAft>
                  <a:spcPts val="600"/>
                </a:spcAft>
                <a:defRPr/>
              </a:pPr>
              <a:t>27</a:t>
            </a:fld>
            <a:endParaRPr lang="en-US" sz="1000">
              <a:solidFill>
                <a:schemeClr val="bg1"/>
              </a:solidFill>
              <a:latin typeface="Calibri" panose="020F0502020204030204"/>
            </a:endParaRPr>
          </a:p>
        </p:txBody>
      </p:sp>
    </p:spTree>
    <p:extLst>
      <p:ext uri="{BB962C8B-B14F-4D97-AF65-F5344CB8AC3E}">
        <p14:creationId xmlns:p14="http://schemas.microsoft.com/office/powerpoint/2010/main" val="2300773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6B6A51C-F28A-DB71-E6A0-7DB78F44931F}"/>
              </a:ext>
            </a:extLst>
          </p:cNvPr>
          <p:cNvSpPr txBox="1"/>
          <p:nvPr/>
        </p:nvSpPr>
        <p:spPr>
          <a:xfrm>
            <a:off x="447674" y="342901"/>
            <a:ext cx="8207595" cy="5866350"/>
          </a:xfrm>
          <a:prstGeom prst="rect">
            <a:avLst/>
          </a:prstGeom>
          <a:noFill/>
        </p:spPr>
        <p:txBody>
          <a:bodyPr wrap="square">
            <a:spAutoFit/>
          </a:bodyPr>
          <a:lstStyle/>
          <a:p>
            <a:pPr>
              <a:lnSpc>
                <a:spcPct val="150000"/>
              </a:lnSpc>
            </a:pPr>
            <a:r>
              <a:rPr lang="en-US" b="1" u="sng" dirty="0">
                <a:ea typeface="Calibri" panose="020F0502020204030204" pitchFamily="34" charset="0"/>
                <a:cs typeface="Times New Roman" panose="02020603050405020304" pitchFamily="18" charset="0"/>
              </a:rPr>
              <a:t>Bibliography  </a:t>
            </a:r>
            <a:endParaRPr lang="fr-FR" dirty="0">
              <a:ea typeface="Calibri" panose="020F0502020204030204" pitchFamily="34" charset="0"/>
              <a:cs typeface="Times New Roman" panose="02020603050405020304" pitchFamily="18" charset="0"/>
            </a:endParaRPr>
          </a:p>
          <a:p>
            <a:pPr>
              <a:lnSpc>
                <a:spcPct val="150000"/>
              </a:lnSpc>
            </a:pPr>
            <a:r>
              <a:rPr lang="en-US" dirty="0">
                <a:ea typeface="Calibri" panose="020F0502020204030204" pitchFamily="34" charset="0"/>
                <a:cs typeface="Times New Roman" panose="02020603050405020304" pitchFamily="18" charset="0"/>
              </a:rPr>
              <a:t> </a:t>
            </a:r>
            <a:endParaRPr lang="fr-FR" dirty="0">
              <a:ea typeface="Calibri" panose="020F0502020204030204" pitchFamily="34" charset="0"/>
              <a:cs typeface="Times New Roman" panose="02020603050405020304" pitchFamily="18" charset="0"/>
            </a:endParaRPr>
          </a:p>
          <a:p>
            <a:pPr>
              <a:lnSpc>
                <a:spcPct val="150000"/>
              </a:lnSpc>
            </a:pPr>
            <a:r>
              <a:rPr lang="fr-FR" dirty="0">
                <a:ea typeface="Calibri" panose="020F0502020204030204" pitchFamily="34" charset="0"/>
                <a:cs typeface="Times New Roman" panose="02020603050405020304" pitchFamily="18" charset="0"/>
                <a:hlinkClick r:id="rId2"/>
              </a:rPr>
              <a:t>- https://gisf.ngo/wp-content/uploads/2015/09/EISF_Security-to-go_guide_Module-3_Risk-assessment-tool.pdf</a:t>
            </a:r>
            <a:endParaRPr lang="fr-FR" dirty="0">
              <a:ea typeface="Calibri" panose="020F0502020204030204" pitchFamily="34" charset="0"/>
              <a:cs typeface="Times New Roman" panose="02020603050405020304" pitchFamily="18" charset="0"/>
            </a:endParaRPr>
          </a:p>
          <a:p>
            <a:pPr>
              <a:lnSpc>
                <a:spcPct val="150000"/>
              </a:lnSpc>
            </a:pPr>
            <a:r>
              <a:rPr lang="fr-FR" dirty="0">
                <a:ea typeface="Calibri" panose="020F0502020204030204" pitchFamily="34" charset="0"/>
                <a:cs typeface="Times New Roman" panose="02020603050405020304" pitchFamily="18" charset="0"/>
              </a:rPr>
              <a:t>- </a:t>
            </a:r>
            <a:r>
              <a:rPr lang="fr-FR" dirty="0">
                <a:ea typeface="Calibri" panose="020F0502020204030204" pitchFamily="34" charset="0"/>
                <a:cs typeface="Times New Roman" panose="02020603050405020304" pitchFamily="18" charset="0"/>
                <a:hlinkClick r:id="rId3"/>
              </a:rPr>
              <a:t>https://www.un.org/en/safety-and-security/risk-management#:~:text=Security%20Risk%20Management%20(SRM)%20is,security%20personnel%20on</a:t>
            </a:r>
            <a:endParaRPr lang="fr-FR" dirty="0">
              <a:ea typeface="Calibri" panose="020F0502020204030204" pitchFamily="34" charset="0"/>
              <a:cs typeface="Times New Roman" panose="02020603050405020304" pitchFamily="18" charset="0"/>
            </a:endParaRPr>
          </a:p>
          <a:p>
            <a:pPr>
              <a:lnSpc>
                <a:spcPct val="150000"/>
              </a:lnSpc>
            </a:pPr>
            <a:r>
              <a:rPr lang="fr-FR" dirty="0">
                <a:solidFill>
                  <a:srgbClr val="0070C0"/>
                </a:solidFill>
                <a:ea typeface="Calibri" panose="020F0502020204030204" pitchFamily="34" charset="0"/>
                <a:cs typeface="Times New Roman" panose="02020603050405020304" pitchFamily="18" charset="0"/>
              </a:rPr>
              <a:t>-https://www.un.org/sites/un2.un.org/files/2021/03/undss-do_handbook_2020.pdf</a:t>
            </a:r>
          </a:p>
          <a:p>
            <a:pPr>
              <a:lnSpc>
                <a:spcPct val="150000"/>
              </a:lnSpc>
            </a:pPr>
            <a:r>
              <a:rPr lang="fr-FR" dirty="0">
                <a:solidFill>
                  <a:srgbClr val="0070C0"/>
                </a:solidFill>
                <a:ea typeface="Calibri" panose="020F0502020204030204" pitchFamily="34" charset="0"/>
                <a:cs typeface="Times New Roman" panose="02020603050405020304" pitchFamily="18" charset="0"/>
              </a:rPr>
              <a:t>-NRC Risk Security Management </a:t>
            </a:r>
          </a:p>
          <a:p>
            <a:pPr>
              <a:lnSpc>
                <a:spcPct val="150000"/>
              </a:lnSpc>
            </a:pPr>
            <a:r>
              <a:rPr lang="fr-FR" dirty="0">
                <a:solidFill>
                  <a:srgbClr val="0070C0"/>
                </a:solidFill>
                <a:ea typeface="Calibri" panose="020F0502020204030204" pitchFamily="34" charset="0"/>
                <a:cs typeface="Times New Roman" panose="02020603050405020304" pitchFamily="18" charset="0"/>
              </a:rPr>
              <a:t>- World Vision International Security Risk Management Manual </a:t>
            </a:r>
          </a:p>
          <a:p>
            <a:pPr>
              <a:lnSpc>
                <a:spcPct val="150000"/>
              </a:lnSpc>
            </a:pPr>
            <a:r>
              <a:rPr lang="fr-FR" dirty="0">
                <a:solidFill>
                  <a:srgbClr val="0070C0"/>
                </a:solidFill>
                <a:ea typeface="Calibri" panose="020F0502020204030204" pitchFamily="34" charset="0"/>
                <a:cs typeface="Times New Roman" panose="02020603050405020304" pitchFamily="18" charset="0"/>
              </a:rPr>
              <a:t>-Operational Security in violent </a:t>
            </a:r>
            <a:r>
              <a:rPr lang="fr-FR" dirty="0" err="1">
                <a:solidFill>
                  <a:srgbClr val="0070C0"/>
                </a:solidFill>
                <a:ea typeface="Calibri" panose="020F0502020204030204" pitchFamily="34" charset="0"/>
                <a:cs typeface="Times New Roman" panose="02020603050405020304" pitchFamily="18" charset="0"/>
              </a:rPr>
              <a:t>environment</a:t>
            </a:r>
            <a:r>
              <a:rPr lang="fr-FR" dirty="0">
                <a:solidFill>
                  <a:srgbClr val="0070C0"/>
                </a:solidFill>
                <a:ea typeface="Calibri" panose="020F0502020204030204" pitchFamily="34" charset="0"/>
                <a:cs typeface="Times New Roman" panose="02020603050405020304" pitchFamily="18" charset="0"/>
              </a:rPr>
              <a:t>  </a:t>
            </a:r>
          </a:p>
          <a:p>
            <a:pPr>
              <a:lnSpc>
                <a:spcPct val="150000"/>
              </a:lnSpc>
            </a:pPr>
            <a:r>
              <a:rPr lang="fr-FR" dirty="0">
                <a:solidFill>
                  <a:srgbClr val="0070C0"/>
                </a:solidFill>
                <a:ea typeface="Calibri" panose="020F0502020204030204" pitchFamily="34" charset="0"/>
                <a:cs typeface="Times New Roman" panose="02020603050405020304" pitchFamily="18" charset="0"/>
              </a:rPr>
              <a:t>-https://www.visionofhumanity.org/maps/#/</a:t>
            </a:r>
          </a:p>
          <a:p>
            <a:pPr>
              <a:lnSpc>
                <a:spcPct val="150000"/>
              </a:lnSpc>
            </a:pPr>
            <a:r>
              <a:rPr lang="fr-FR" dirty="0">
                <a:solidFill>
                  <a:srgbClr val="0070C0"/>
                </a:solidFill>
                <a:ea typeface="Calibri" panose="020F0502020204030204" pitchFamily="34" charset="0"/>
                <a:cs typeface="Times New Roman" panose="02020603050405020304" pitchFamily="18" charset="0"/>
              </a:rPr>
              <a:t>-https://www.transparency.org/en/cpi/2022</a:t>
            </a:r>
          </a:p>
          <a:p>
            <a:pPr>
              <a:lnSpc>
                <a:spcPct val="150000"/>
              </a:lnSpc>
            </a:pPr>
            <a:r>
              <a:rPr lang="fr-FR" dirty="0">
                <a:solidFill>
                  <a:srgbClr val="0070C0"/>
                </a:solidFill>
                <a:ea typeface="Calibri" panose="020F0502020204030204" pitchFamily="34" charset="0"/>
                <a:cs typeface="Times New Roman" panose="02020603050405020304" pitchFamily="18" charset="0"/>
              </a:rPr>
              <a:t>-https://hdr.undp.org/content/human-development-report-2021-22</a:t>
            </a:r>
          </a:p>
        </p:txBody>
      </p:sp>
      <p:sp>
        <p:nvSpPr>
          <p:cNvPr id="4" name="Espace réservé du numéro de diapositive 3">
            <a:extLst>
              <a:ext uri="{FF2B5EF4-FFF2-40B4-BE49-F238E27FC236}">
                <a16:creationId xmlns:a16="http://schemas.microsoft.com/office/drawing/2014/main" id="{001F6452-7711-0854-3F93-BE8C78F0C4F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28</a:t>
            </a:fld>
            <a:endParaRPr lang="fr-FR"/>
          </a:p>
        </p:txBody>
      </p:sp>
    </p:spTree>
    <p:extLst>
      <p:ext uri="{BB962C8B-B14F-4D97-AF65-F5344CB8AC3E}">
        <p14:creationId xmlns:p14="http://schemas.microsoft.com/office/powerpoint/2010/main" val="1618685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06978"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 name="Rectangle 1">
            <a:extLst>
              <a:ext uri="{FF2B5EF4-FFF2-40B4-BE49-F238E27FC236}">
                <a16:creationId xmlns:a16="http://schemas.microsoft.com/office/drawing/2014/main" id="{B0235ABB-B415-83B3-6BDA-87714294A5AF}"/>
              </a:ext>
            </a:extLst>
          </p:cNvPr>
          <p:cNvSpPr/>
          <p:nvPr/>
        </p:nvSpPr>
        <p:spPr>
          <a:xfrm>
            <a:off x="1555424" y="2167031"/>
            <a:ext cx="5810250" cy="25448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3">
            <a:extLst>
              <a:ext uri="{FF2B5EF4-FFF2-40B4-BE49-F238E27FC236}">
                <a16:creationId xmlns:a16="http://schemas.microsoft.com/office/drawing/2014/main" id="{ACAA8560-4B63-1C2D-4F97-B1577988ECC0}"/>
              </a:ext>
            </a:extLst>
          </p:cNvPr>
          <p:cNvSpPr txBox="1"/>
          <p:nvPr/>
        </p:nvSpPr>
        <p:spPr>
          <a:xfrm>
            <a:off x="1752204" y="1571206"/>
            <a:ext cx="5810250" cy="1154724"/>
          </a:xfrm>
          <a:prstGeom prst="rect">
            <a:avLst/>
          </a:prstGeom>
        </p:spPr>
        <p:txBody>
          <a:bodyPr vert="horz" lIns="68580" tIns="34290" rIns="68580" bIns="34290" rtlCol="0" anchor="t">
            <a:normAutofit/>
          </a:bodyPr>
          <a:lstStyle/>
          <a:p>
            <a:pPr defTabSz="393192">
              <a:lnSpc>
                <a:spcPct val="90000"/>
              </a:lnSpc>
              <a:spcAft>
                <a:spcPts val="194"/>
              </a:spcAft>
            </a:pPr>
            <a:r>
              <a:rPr lang="en-US" sz="2400" b="1" kern="1200" dirty="0">
                <a:solidFill>
                  <a:schemeClr val="tx1"/>
                </a:solidFill>
                <a:latin typeface="+mn-lt"/>
                <a:ea typeface="+mn-ea"/>
                <a:cs typeface="+mn-cs"/>
              </a:rPr>
              <a:t>THANK YOU FOR YOUR TIME</a:t>
            </a:r>
          </a:p>
          <a:p>
            <a:pPr>
              <a:lnSpc>
                <a:spcPct val="90000"/>
              </a:lnSpc>
              <a:spcAft>
                <a:spcPts val="450"/>
              </a:spcAft>
            </a:pPr>
            <a:endParaRPr lang="en-US" sz="1650" b="1" dirty="0"/>
          </a:p>
        </p:txBody>
      </p:sp>
      <p:pic>
        <p:nvPicPr>
          <p:cNvPr id="4" name="Graphic 7" descr="Smiling Face with No Fill">
            <a:extLst>
              <a:ext uri="{FF2B5EF4-FFF2-40B4-BE49-F238E27FC236}">
                <a16:creationId xmlns:a16="http://schemas.microsoft.com/office/drawing/2014/main" id="{B0612720-4A87-D825-9835-A38E9C1DA4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2896" y="2642939"/>
            <a:ext cx="1776727" cy="1776727"/>
          </a:xfrm>
          <a:prstGeom prst="rect">
            <a:avLst/>
          </a:prstGeom>
        </p:spPr>
      </p:pic>
      <p:sp>
        <p:nvSpPr>
          <p:cNvPr id="6" name="Espace réservé du numéro de diapositive 5">
            <a:extLst>
              <a:ext uri="{FF2B5EF4-FFF2-40B4-BE49-F238E27FC236}">
                <a16:creationId xmlns:a16="http://schemas.microsoft.com/office/drawing/2014/main" id="{F5812E41-9B63-9331-9168-D11089BE07C8}"/>
              </a:ext>
            </a:extLst>
          </p:cNvPr>
          <p:cNvSpPr>
            <a:spLocks noGrp="1"/>
          </p:cNvSpPr>
          <p:nvPr>
            <p:ph type="sldNum" sz="quarter" idx="12"/>
          </p:nvPr>
        </p:nvSpPr>
        <p:spPr>
          <a:xfrm>
            <a:off x="4460549" y="4534953"/>
            <a:ext cx="1190437" cy="15844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93192">
              <a:spcAft>
                <a:spcPts val="600"/>
              </a:spcAft>
            </a:pPr>
            <a:fld id="{6576AC1F-3863-4161-91FE-65B4AE4E73A2}" type="slidenum">
              <a:rPr lang="fr-FR" sz="516" kern="1200">
                <a:solidFill>
                  <a:schemeClr val="tx1">
                    <a:tint val="75000"/>
                  </a:schemeClr>
                </a:solidFill>
                <a:latin typeface="+mn-lt"/>
                <a:ea typeface="+mn-ea"/>
                <a:cs typeface="+mn-cs"/>
              </a:rPr>
              <a:pPr defTabSz="393192">
                <a:spcAft>
                  <a:spcPts val="600"/>
                </a:spcAft>
              </a:pPr>
              <a:t>29</a:t>
            </a:fld>
            <a:endParaRPr lang="fr-FR"/>
          </a:p>
        </p:txBody>
      </p:sp>
    </p:spTree>
    <p:extLst>
      <p:ext uri="{BB962C8B-B14F-4D97-AF65-F5344CB8AC3E}">
        <p14:creationId xmlns:p14="http://schemas.microsoft.com/office/powerpoint/2010/main" val="309345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BF82049-165F-2AA0-69D3-CB680ABFD9CC}"/>
              </a:ext>
            </a:extLst>
          </p:cNvPr>
          <p:cNvSpPr>
            <a:spLocks noGrp="1"/>
          </p:cNvSpPr>
          <p:nvPr>
            <p:ph type="sldNum" sz="quarter" idx="12"/>
          </p:nvPr>
        </p:nvSpPr>
        <p:spPr>
          <a:xfrm>
            <a:off x="8583928" y="6356350"/>
            <a:ext cx="41148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576AC1F-3863-4161-91FE-65B4AE4E73A2}" type="slidenum">
              <a:rPr lang="en-US">
                <a:solidFill>
                  <a:schemeClr val="tx2"/>
                </a:solidFill>
              </a:rPr>
              <a:pPr>
                <a:spcAft>
                  <a:spcPts val="600"/>
                </a:spcAft>
              </a:pPr>
              <a:t>3</a:t>
            </a:fld>
            <a:endParaRPr lang="en-US">
              <a:solidFill>
                <a:schemeClr val="tx2"/>
              </a:solidFill>
            </a:endParaRPr>
          </a:p>
        </p:txBody>
      </p:sp>
      <p:graphicFrame>
        <p:nvGraphicFramePr>
          <p:cNvPr id="11" name="ZoneTexte 2">
            <a:extLst>
              <a:ext uri="{FF2B5EF4-FFF2-40B4-BE49-F238E27FC236}">
                <a16:creationId xmlns:a16="http://schemas.microsoft.com/office/drawing/2014/main" id="{89B774E9-C777-D938-7BF6-521AEDC47594}"/>
              </a:ext>
            </a:extLst>
          </p:cNvPr>
          <p:cNvGraphicFramePr/>
          <p:nvPr>
            <p:extLst>
              <p:ext uri="{D42A27DB-BD31-4B8C-83A1-F6EECF244321}">
                <p14:modId xmlns:p14="http://schemas.microsoft.com/office/powerpoint/2010/main" val="751847909"/>
              </p:ext>
            </p:extLst>
          </p:nvPr>
        </p:nvGraphicFramePr>
        <p:xfrm>
          <a:off x="448057" y="136525"/>
          <a:ext cx="8321040" cy="651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7304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094F17-F3C6-4E39-AC25-626F2845D1EB}"/>
              </a:ext>
            </a:extLst>
          </p:cNvPr>
          <p:cNvPicPr>
            <a:picLocks noChangeAspect="1"/>
          </p:cNvPicPr>
          <p:nvPr/>
        </p:nvPicPr>
        <p:blipFill>
          <a:blip r:embed="rId2"/>
          <a:stretch>
            <a:fillRect/>
          </a:stretch>
        </p:blipFill>
        <p:spPr>
          <a:xfrm>
            <a:off x="1944396" y="1569559"/>
            <a:ext cx="5255207" cy="3718882"/>
          </a:xfrm>
          <a:prstGeom prst="rect">
            <a:avLst/>
          </a:prstGeom>
        </p:spPr>
      </p:pic>
    </p:spTree>
    <p:extLst>
      <p:ext uri="{BB962C8B-B14F-4D97-AF65-F5344CB8AC3E}">
        <p14:creationId xmlns:p14="http://schemas.microsoft.com/office/powerpoint/2010/main" val="268072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9D003E-0ABA-2640-4DCE-C83118F8B8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98468" y="74723"/>
            <a:ext cx="1365890" cy="2084383"/>
            <a:chOff x="10264608" y="74723"/>
            <a:chExt cx="1821184" cy="2084383"/>
          </a:xfrm>
        </p:grpSpPr>
        <p:sp>
          <p:nvSpPr>
            <p:cNvPr id="10" name="Freeform: Shape 9">
              <a:extLst>
                <a:ext uri="{FF2B5EF4-FFF2-40B4-BE49-F238E27FC236}">
                  <a16:creationId xmlns:a16="http://schemas.microsoft.com/office/drawing/2014/main" id="{0CFE9322-8412-2C6F-73B8-3B230B6C3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A9D4868E-6D79-0426-1A49-3C86BD22D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C88C9C6-35F2-12BD-71B4-D1433301B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127C1964-ED6C-3A69-CCE9-475EE236C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24F4E174-07D6-0E6C-AA5A-531E0B8A72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ZoneTexte 2">
            <a:extLst>
              <a:ext uri="{FF2B5EF4-FFF2-40B4-BE49-F238E27FC236}">
                <a16:creationId xmlns:a16="http://schemas.microsoft.com/office/drawing/2014/main" id="{9A26D919-9014-B210-F0ED-85B07840FAEF}"/>
              </a:ext>
            </a:extLst>
          </p:cNvPr>
          <p:cNvSpPr txBox="1"/>
          <p:nvPr/>
        </p:nvSpPr>
        <p:spPr>
          <a:xfrm>
            <a:off x="393192" y="502919"/>
            <a:ext cx="8245235" cy="6218555"/>
          </a:xfrm>
          <a:prstGeom prst="rect">
            <a:avLst/>
          </a:prstGeom>
        </p:spPr>
        <p:txBody>
          <a:bodyPr vert="horz" lIns="91440" tIns="45720" rIns="91440" bIns="45720" rtlCol="0">
            <a:normAutofit fontScale="92500"/>
          </a:bodyPr>
          <a:lstStyle/>
          <a:p>
            <a:pPr indent="-228600">
              <a:lnSpc>
                <a:spcPct val="90000"/>
              </a:lnSpc>
              <a:spcAft>
                <a:spcPts val="600"/>
              </a:spcAft>
              <a:buFont typeface="Arial" panose="020B0604020202020204" pitchFamily="34" charset="0"/>
              <a:buChar char="•"/>
            </a:pPr>
            <a:r>
              <a:rPr lang="en-US" sz="2400" b="1" dirty="0"/>
              <a:t>III. </a:t>
            </a:r>
            <a:r>
              <a:rPr lang="en-US" sz="2400" b="1" u="sng" dirty="0"/>
              <a:t>Definition of an SRA </a:t>
            </a:r>
            <a:endParaRPr lang="en-US" sz="2400" dirty="0"/>
          </a:p>
          <a:p>
            <a:pPr marL="257175" indent="-228600">
              <a:lnSpc>
                <a:spcPct val="90000"/>
              </a:lnSpc>
              <a:buFont typeface="Arial" panose="020B0604020202020204" pitchFamily="34" charset="0"/>
              <a:buChar char="•"/>
            </a:pPr>
            <a:endParaRPr lang="en-US" sz="2400" dirty="0"/>
          </a:p>
          <a:p>
            <a:pPr marL="257175" indent="-228600">
              <a:lnSpc>
                <a:spcPct val="90000"/>
              </a:lnSpc>
              <a:buFont typeface="Arial" panose="020B0604020202020204" pitchFamily="34" charset="0"/>
              <a:buChar char="•"/>
            </a:pPr>
            <a:r>
              <a:rPr lang="en-US" sz="2400" dirty="0"/>
              <a:t>The process of identifying threats that could affect personnel, assets or operations and the NGO’s vulnerability to them, assessing risks to the NGO in terms of likelihood and impact, prioritizing those risks and identifying mitigation strategies and measures. </a:t>
            </a:r>
          </a:p>
          <a:p>
            <a:pPr marL="257175" indent="-228600">
              <a:lnSpc>
                <a:spcPct val="90000"/>
              </a:lnSpc>
              <a:buFont typeface="Arial" panose="020B0604020202020204" pitchFamily="34" charset="0"/>
              <a:buChar char="•"/>
            </a:pPr>
            <a:endParaRPr lang="en-US" sz="2400" dirty="0"/>
          </a:p>
          <a:p>
            <a:pPr marL="257175" indent="-228600">
              <a:lnSpc>
                <a:spcPct val="90000"/>
              </a:lnSpc>
              <a:buFont typeface="Arial" panose="020B0604020202020204" pitchFamily="34" charset="0"/>
              <a:buChar char="•"/>
            </a:pPr>
            <a:r>
              <a:rPr lang="en-US" sz="2400" dirty="0"/>
              <a:t>A security risk assessment is a continuous process that allows the organization to monitor and update the current snapshot of threats and risks to which it might be exposed. </a:t>
            </a:r>
          </a:p>
          <a:p>
            <a:pPr lvl="0" indent="-228600">
              <a:lnSpc>
                <a:spcPct val="90000"/>
              </a:lnSpc>
              <a:buFont typeface="Arial" panose="020B0604020202020204" pitchFamily="34" charset="0"/>
              <a:buChar char="•"/>
            </a:pPr>
            <a:endParaRPr lang="en-US" sz="2400" dirty="0"/>
          </a:p>
          <a:p>
            <a:pPr marL="257175" indent="-228600">
              <a:lnSpc>
                <a:spcPct val="90000"/>
              </a:lnSpc>
              <a:buFont typeface="Arial" panose="020B0604020202020204" pitchFamily="34" charset="0"/>
              <a:buChar char="•"/>
            </a:pPr>
            <a:r>
              <a:rPr lang="en-US" sz="2400" dirty="0"/>
              <a:t>It is a tool used to identify, assess, and implement key security controls in applications to ensure the successful delivery of program activities. </a:t>
            </a:r>
          </a:p>
          <a:p>
            <a:pPr marL="257175" indent="-228600">
              <a:lnSpc>
                <a:spcPct val="90000"/>
              </a:lnSpc>
              <a:buFont typeface="Arial" panose="020B0604020202020204" pitchFamily="34" charset="0"/>
              <a:buChar char="•"/>
            </a:pPr>
            <a:endParaRPr lang="en-US" sz="2400" dirty="0"/>
          </a:p>
          <a:p>
            <a:pPr marL="257175" indent="-228600">
              <a:lnSpc>
                <a:spcPct val="90000"/>
              </a:lnSpc>
              <a:spcAft>
                <a:spcPts val="750"/>
              </a:spcAft>
              <a:buFont typeface="Arial" panose="020B0604020202020204" pitchFamily="34" charset="0"/>
              <a:buChar char="•"/>
            </a:pPr>
            <a:r>
              <a:rPr lang="en-US" sz="2400" dirty="0"/>
              <a:t>The process of identifying those threats that could affect personnel, assets or operations and our vulnerability to them, assessing risks to us in terms of likelihood and impact, prioritizing those risks and identifying mitigation strategies and measures. </a:t>
            </a:r>
          </a:p>
          <a:p>
            <a:pPr indent="-228600">
              <a:lnSpc>
                <a:spcPct val="90000"/>
              </a:lnSpc>
              <a:spcAft>
                <a:spcPts val="750"/>
              </a:spcAft>
              <a:buFont typeface="Arial" panose="020B0604020202020204" pitchFamily="34" charset="0"/>
              <a:buChar char="•"/>
            </a:pPr>
            <a:endParaRPr lang="en-US" sz="2400" dirty="0"/>
          </a:p>
          <a:p>
            <a:pPr marL="257175" indent="-228600">
              <a:lnSpc>
                <a:spcPct val="90000"/>
              </a:lnSpc>
              <a:buFont typeface="Arial" panose="020B0604020202020204" pitchFamily="34" charset="0"/>
              <a:buChar char="•"/>
            </a:pPr>
            <a:endParaRPr lang="en-US" sz="2400" dirty="0"/>
          </a:p>
          <a:p>
            <a:pPr>
              <a:lnSpc>
                <a:spcPct val="90000"/>
              </a:lnSpc>
            </a:pPr>
            <a:endParaRPr lang="en-US" sz="2400" dirty="0"/>
          </a:p>
        </p:txBody>
      </p:sp>
      <p:sp>
        <p:nvSpPr>
          <p:cNvPr id="4" name="Espace réservé du numéro de diapositive 3">
            <a:extLst>
              <a:ext uri="{FF2B5EF4-FFF2-40B4-BE49-F238E27FC236}">
                <a16:creationId xmlns:a16="http://schemas.microsoft.com/office/drawing/2014/main" id="{5BF7A51E-6B21-03BC-CD60-1FF2F6B0233B}"/>
              </a:ext>
            </a:extLst>
          </p:cNvPr>
          <p:cNvSpPr>
            <a:spLocks noGrp="1"/>
          </p:cNvSpPr>
          <p:nvPr>
            <p:ph type="sldNum" sz="quarter" idx="12"/>
          </p:nvPr>
        </p:nvSpPr>
        <p:spPr>
          <a:xfrm>
            <a:off x="8583928" y="6356350"/>
            <a:ext cx="41148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576AC1F-3863-4161-91FE-65B4AE4E73A2}" type="slidenum">
              <a:rPr lang="en-US">
                <a:solidFill>
                  <a:schemeClr val="tx1"/>
                </a:solidFill>
              </a:rPr>
              <a:pPr>
                <a:spcAft>
                  <a:spcPts val="600"/>
                </a:spcAft>
              </a:pPr>
              <a:t>4</a:t>
            </a:fld>
            <a:endParaRPr lang="en-US">
              <a:solidFill>
                <a:schemeClr val="tx1"/>
              </a:solidFill>
            </a:endParaRPr>
          </a:p>
        </p:txBody>
      </p:sp>
    </p:spTree>
    <p:extLst>
      <p:ext uri="{BB962C8B-B14F-4D97-AF65-F5344CB8AC3E}">
        <p14:creationId xmlns:p14="http://schemas.microsoft.com/office/powerpoint/2010/main" val="422627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BF7A51E-6B21-03BC-CD60-1FF2F6B0233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5</a:t>
            </a:fld>
            <a:endParaRPr lang="fr-FR"/>
          </a:p>
        </p:txBody>
      </p:sp>
      <p:graphicFrame>
        <p:nvGraphicFramePr>
          <p:cNvPr id="6" name="ZoneTexte 2">
            <a:extLst>
              <a:ext uri="{FF2B5EF4-FFF2-40B4-BE49-F238E27FC236}">
                <a16:creationId xmlns:a16="http://schemas.microsoft.com/office/drawing/2014/main" id="{D35B92DE-6E9C-0B26-46FC-B87096560105}"/>
              </a:ext>
            </a:extLst>
          </p:cNvPr>
          <p:cNvGraphicFramePr/>
          <p:nvPr>
            <p:extLst>
              <p:ext uri="{D42A27DB-BD31-4B8C-83A1-F6EECF244321}">
                <p14:modId xmlns:p14="http://schemas.microsoft.com/office/powerpoint/2010/main" val="3451500509"/>
              </p:ext>
            </p:extLst>
          </p:nvPr>
        </p:nvGraphicFramePr>
        <p:xfrm>
          <a:off x="438912" y="136525"/>
          <a:ext cx="8595360" cy="633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433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descr="Document">
            <a:extLst>
              <a:ext uri="{FF2B5EF4-FFF2-40B4-BE49-F238E27FC236}">
                <a16:creationId xmlns:a16="http://schemas.microsoft.com/office/drawing/2014/main" id="{2A8EC67E-2965-F52F-0D5A-EBA38E91FB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
        <p:nvSpPr>
          <p:cNvPr id="4" name="Espace réservé du numéro de diapositive 3">
            <a:extLst>
              <a:ext uri="{FF2B5EF4-FFF2-40B4-BE49-F238E27FC236}">
                <a16:creationId xmlns:a16="http://schemas.microsoft.com/office/drawing/2014/main" id="{5BF7A51E-6B21-03BC-CD60-1FF2F6B0233B}"/>
              </a:ext>
            </a:extLst>
          </p:cNvPr>
          <p:cNvSpPr>
            <a:spLocks noGrp="1"/>
          </p:cNvSpPr>
          <p:nvPr>
            <p:ph type="sldNum" sz="quarter" idx="12"/>
          </p:nvPr>
        </p:nvSpPr>
        <p:spPr>
          <a:xfrm>
            <a:off x="7576075" y="6415760"/>
            <a:ext cx="759278" cy="273844"/>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576AC1F-3863-4161-91FE-65B4AE4E73A2}" type="slidenum">
              <a:rPr lang="en-US" sz="920">
                <a:solidFill>
                  <a:srgbClr val="FFFFFF"/>
                </a:solidFill>
              </a:rPr>
              <a:pPr>
                <a:spcAft>
                  <a:spcPts val="600"/>
                </a:spcAft>
              </a:pPr>
              <a:t>6</a:t>
            </a:fld>
            <a:endParaRPr lang="en-US" sz="920">
              <a:solidFill>
                <a:srgbClr val="FFFFFF"/>
              </a:solidFill>
            </a:endParaRPr>
          </a:p>
        </p:txBody>
      </p:sp>
      <p:sp>
        <p:nvSpPr>
          <p:cNvPr id="3" name="ZoneTexte 2">
            <a:extLst>
              <a:ext uri="{FF2B5EF4-FFF2-40B4-BE49-F238E27FC236}">
                <a16:creationId xmlns:a16="http://schemas.microsoft.com/office/drawing/2014/main" id="{9A26D919-9014-B210-F0ED-85B07840FAEF}"/>
              </a:ext>
            </a:extLst>
          </p:cNvPr>
          <p:cNvSpPr txBox="1"/>
          <p:nvPr/>
        </p:nvSpPr>
        <p:spPr>
          <a:xfrm>
            <a:off x="548640" y="182880"/>
            <a:ext cx="6812280" cy="6345935"/>
          </a:xfrm>
          <a:prstGeom prst="rect">
            <a:avLst/>
          </a:prstGeom>
        </p:spPr>
        <p:txBody>
          <a:bodyPr vert="horz" lIns="91440" tIns="45720" rIns="91440" bIns="45720" rtlCol="0" anchor="ctr">
            <a:normAutofit fontScale="92500" lnSpcReduction="10000"/>
          </a:bodyPr>
          <a:lstStyle/>
          <a:p>
            <a:pPr>
              <a:lnSpc>
                <a:spcPct val="150000"/>
              </a:lnSpc>
              <a:spcAft>
                <a:spcPts val="600"/>
              </a:spcAft>
            </a:pPr>
            <a:r>
              <a:rPr lang="en-US" sz="2400" b="1" dirty="0"/>
              <a:t> </a:t>
            </a:r>
            <a:r>
              <a:rPr lang="en-US" sz="2400" b="1" u="sng" dirty="0"/>
              <a:t>Characteristics of the SRA  </a:t>
            </a:r>
            <a:endParaRPr lang="en-US" sz="2400" u="sng" dirty="0"/>
          </a:p>
          <a:p>
            <a:pPr lvl="0" indent="-228600">
              <a:lnSpc>
                <a:spcPct val="150000"/>
              </a:lnSpc>
              <a:buFont typeface="Arial" panose="020B0604020202020204" pitchFamily="34" charset="0"/>
              <a:buChar char="•"/>
            </a:pPr>
            <a:r>
              <a:rPr lang="en-US" sz="2400" dirty="0"/>
              <a:t>It fills the following characteristics : </a:t>
            </a:r>
          </a:p>
          <a:p>
            <a:pPr marL="342900" indent="-228600">
              <a:lnSpc>
                <a:spcPct val="150000"/>
              </a:lnSpc>
              <a:buFont typeface="Arial" panose="020B0604020202020204" pitchFamily="34" charset="0"/>
              <a:buChar char="•"/>
            </a:pPr>
            <a:r>
              <a:rPr lang="en-US" sz="2400" dirty="0"/>
              <a:t>It is a living document and requires a participative approach </a:t>
            </a:r>
          </a:p>
          <a:p>
            <a:pPr marL="342900" indent="-228600">
              <a:lnSpc>
                <a:spcPct val="150000"/>
              </a:lnSpc>
              <a:buFont typeface="Arial" panose="020B0604020202020204" pitchFamily="34" charset="0"/>
              <a:buChar char="•"/>
            </a:pPr>
            <a:r>
              <a:rPr lang="en-US" sz="2400" dirty="0"/>
              <a:t>It is a contextualized document </a:t>
            </a:r>
          </a:p>
          <a:p>
            <a:pPr marL="342900" indent="-228600">
              <a:lnSpc>
                <a:spcPct val="150000"/>
              </a:lnSpc>
              <a:buFont typeface="Arial" panose="020B0604020202020204" pitchFamily="34" charset="0"/>
              <a:buChar char="•"/>
            </a:pPr>
            <a:r>
              <a:rPr lang="en-US" sz="2400" dirty="0"/>
              <a:t>It is a concise and objective document </a:t>
            </a:r>
          </a:p>
          <a:p>
            <a:pPr marL="342900" indent="-228600">
              <a:lnSpc>
                <a:spcPct val="150000"/>
              </a:lnSpc>
              <a:buFont typeface="Arial" panose="020B0604020202020204" pitchFamily="34" charset="0"/>
              <a:buChar char="•"/>
            </a:pPr>
            <a:r>
              <a:rPr lang="en-US" sz="2400" dirty="0"/>
              <a:t>It is both a security and a programmatic tool </a:t>
            </a:r>
          </a:p>
          <a:p>
            <a:pPr marL="342900" indent="-228600">
              <a:lnSpc>
                <a:spcPct val="150000"/>
              </a:lnSpc>
              <a:buFont typeface="Arial" panose="020B0604020202020204" pitchFamily="34" charset="0"/>
              <a:buChar char="•"/>
            </a:pPr>
            <a:r>
              <a:rPr lang="en-US" sz="2400" dirty="0"/>
              <a:t>It is also a decision-making tool </a:t>
            </a:r>
          </a:p>
          <a:p>
            <a:pPr marL="342900" indent="-228600">
              <a:lnSpc>
                <a:spcPct val="150000"/>
              </a:lnSpc>
              <a:buFont typeface="Arial" panose="020B0604020202020204" pitchFamily="34" charset="0"/>
              <a:buChar char="•"/>
            </a:pPr>
            <a:r>
              <a:rPr lang="en-US" sz="2400" dirty="0"/>
              <a:t>It is written in a digest manner </a:t>
            </a:r>
          </a:p>
          <a:p>
            <a:pPr marL="342900" indent="-228600">
              <a:lnSpc>
                <a:spcPct val="150000"/>
              </a:lnSpc>
              <a:buFont typeface="Arial" panose="020B0604020202020204" pitchFamily="34" charset="0"/>
              <a:buChar char="•"/>
            </a:pPr>
            <a:r>
              <a:rPr lang="en-US" sz="2400" dirty="0"/>
              <a:t>It reflects the prevailing security threats/risks in a particular environment </a:t>
            </a:r>
          </a:p>
          <a:p>
            <a:pPr marL="342900" indent="-228600">
              <a:lnSpc>
                <a:spcPct val="150000"/>
              </a:lnSpc>
              <a:buFont typeface="Arial" panose="020B0604020202020204" pitchFamily="34" charset="0"/>
              <a:buChar char="•"/>
            </a:pPr>
            <a:r>
              <a:rPr lang="en-US" sz="2400" dirty="0"/>
              <a:t>Lastly, it is subject to change if the situation changes too. </a:t>
            </a:r>
          </a:p>
        </p:txBody>
      </p:sp>
    </p:spTree>
    <p:extLst>
      <p:ext uri="{BB962C8B-B14F-4D97-AF65-F5344CB8AC3E}">
        <p14:creationId xmlns:p14="http://schemas.microsoft.com/office/powerpoint/2010/main" val="4056217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F550F8C-B2C4-7206-39B2-B757032BF98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7</a:t>
            </a:fld>
            <a:endParaRPr lang="fr-FR"/>
          </a:p>
        </p:txBody>
      </p:sp>
      <p:graphicFrame>
        <p:nvGraphicFramePr>
          <p:cNvPr id="6" name="ZoneTexte 2">
            <a:extLst>
              <a:ext uri="{FF2B5EF4-FFF2-40B4-BE49-F238E27FC236}">
                <a16:creationId xmlns:a16="http://schemas.microsoft.com/office/drawing/2014/main" id="{3455858A-9EBE-FBFB-6AAF-3CF43ADA1CAB}"/>
              </a:ext>
            </a:extLst>
          </p:cNvPr>
          <p:cNvGraphicFramePr/>
          <p:nvPr>
            <p:extLst>
              <p:ext uri="{D42A27DB-BD31-4B8C-83A1-F6EECF244321}">
                <p14:modId xmlns:p14="http://schemas.microsoft.com/office/powerpoint/2010/main" val="3270846863"/>
              </p:ext>
            </p:extLst>
          </p:nvPr>
        </p:nvGraphicFramePr>
        <p:xfrm>
          <a:off x="91440" y="0"/>
          <a:ext cx="9052560" cy="6647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927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C595769-38F1-6451-3EE8-91536E040EAB}"/>
              </a:ext>
            </a:extLst>
          </p:cNvPr>
          <p:cNvSpPr txBox="1"/>
          <p:nvPr/>
        </p:nvSpPr>
        <p:spPr>
          <a:xfrm>
            <a:off x="336473" y="136525"/>
            <a:ext cx="7993711" cy="1125757"/>
          </a:xfrm>
          <a:prstGeom prst="rect">
            <a:avLst/>
          </a:prstGeom>
          <a:noFill/>
        </p:spPr>
        <p:txBody>
          <a:bodyPr wrap="square">
            <a:spAutoFit/>
          </a:bodyPr>
          <a:lstStyle/>
          <a:p>
            <a:pPr algn="just">
              <a:lnSpc>
                <a:spcPct val="107000"/>
              </a:lnSpc>
              <a:spcAft>
                <a:spcPts val="600"/>
              </a:spcAft>
            </a:pPr>
            <a:r>
              <a:rPr lang="en-US" sz="1600" b="1" dirty="0">
                <a:ea typeface="Calibri" panose="020F0502020204030204" pitchFamily="34" charset="0"/>
                <a:cs typeface="Times New Roman" panose="02020603050405020304" pitchFamily="18" charset="0"/>
              </a:rPr>
              <a:t>V. </a:t>
            </a:r>
            <a:r>
              <a:rPr lang="en-US" sz="1600" b="1" u="sng" dirty="0">
                <a:ea typeface="Calibri" panose="020F0502020204030204" pitchFamily="34" charset="0"/>
                <a:cs typeface="Times New Roman" panose="02020603050405020304" pitchFamily="18" charset="0"/>
              </a:rPr>
              <a:t>Security Risk Assessment  Stages </a:t>
            </a:r>
            <a:endParaRPr lang="fr-FR" sz="1600" b="1" u="sng" dirty="0">
              <a:ea typeface="Calibri" panose="020F0502020204030204" pitchFamily="34" charset="0"/>
              <a:cs typeface="Times New Roman" panose="02020603050405020304" pitchFamily="18" charset="0"/>
            </a:endParaRPr>
          </a:p>
          <a:p>
            <a:pPr algn="just">
              <a:lnSpc>
                <a:spcPct val="150000"/>
              </a:lnSpc>
              <a:spcAft>
                <a:spcPts val="600"/>
              </a:spcAft>
            </a:pPr>
            <a:r>
              <a:rPr lang="en-US" sz="1600" dirty="0">
                <a:latin typeface="Arial" panose="020B0604020202020204" pitchFamily="34" charset="0"/>
                <a:ea typeface="Calibri" panose="020F0502020204030204" pitchFamily="34" charset="0"/>
                <a:cs typeface="Times New Roman" panose="02020603050405020304" pitchFamily="18" charset="0"/>
              </a:rPr>
              <a:t>The stages of a full security assessment are program assessment, threat assessment, vulnerability assessment,  mitigating measures and risk rating </a:t>
            </a:r>
          </a:p>
        </p:txBody>
      </p:sp>
      <p:pic>
        <p:nvPicPr>
          <p:cNvPr id="2" name="Picture 8">
            <a:extLst>
              <a:ext uri="{FF2B5EF4-FFF2-40B4-BE49-F238E27FC236}">
                <a16:creationId xmlns:a16="http://schemas.microsoft.com/office/drawing/2014/main" id="{2602B668-F33C-E862-84DC-F6F3D8CB3E7B}"/>
              </a:ext>
            </a:extLst>
          </p:cNvPr>
          <p:cNvPicPr>
            <a:picLocks noChangeAspect="1"/>
          </p:cNvPicPr>
          <p:nvPr/>
        </p:nvPicPr>
        <p:blipFill rotWithShape="1">
          <a:blip r:embed="rId3"/>
          <a:srcRect l="27828" t="35375" r="32237" b="10136"/>
          <a:stretch/>
        </p:blipFill>
        <p:spPr>
          <a:xfrm>
            <a:off x="269422" y="1632704"/>
            <a:ext cx="8360228" cy="5225296"/>
          </a:xfrm>
          <a:prstGeom prst="rect">
            <a:avLst/>
          </a:prstGeom>
        </p:spPr>
      </p:pic>
      <p:sp>
        <p:nvSpPr>
          <p:cNvPr id="5" name="Espace réservé du numéro de diapositive 4">
            <a:extLst>
              <a:ext uri="{FF2B5EF4-FFF2-40B4-BE49-F238E27FC236}">
                <a16:creationId xmlns:a16="http://schemas.microsoft.com/office/drawing/2014/main" id="{F9338F84-9484-52D3-FF2B-A4CE5534109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8</a:t>
            </a:fld>
            <a:endParaRPr lang="fr-FR"/>
          </a:p>
        </p:txBody>
      </p:sp>
    </p:spTree>
    <p:extLst>
      <p:ext uri="{BB962C8B-B14F-4D97-AF65-F5344CB8AC3E}">
        <p14:creationId xmlns:p14="http://schemas.microsoft.com/office/powerpoint/2010/main" val="609740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25BF633-280F-0E77-3769-D25B0B52D2C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6AC1F-3863-4161-91FE-65B4AE4E73A2}" type="slidenum">
              <a:rPr lang="fr-FR" smtClean="0"/>
              <a:pPr/>
              <a:t>9</a:t>
            </a:fld>
            <a:endParaRPr lang="fr-FR"/>
          </a:p>
        </p:txBody>
      </p:sp>
      <p:sp>
        <p:nvSpPr>
          <p:cNvPr id="2" name="TextBox 1">
            <a:extLst>
              <a:ext uri="{FF2B5EF4-FFF2-40B4-BE49-F238E27FC236}">
                <a16:creationId xmlns:a16="http://schemas.microsoft.com/office/drawing/2014/main" id="{4A85F795-A6AC-ACB2-DC3E-75BD3CAEC76D}"/>
              </a:ext>
            </a:extLst>
          </p:cNvPr>
          <p:cNvSpPr txBox="1"/>
          <p:nvPr/>
        </p:nvSpPr>
        <p:spPr>
          <a:xfrm>
            <a:off x="2481352" y="2811722"/>
            <a:ext cx="4738926" cy="707886"/>
          </a:xfrm>
          <a:prstGeom prst="rect">
            <a:avLst/>
          </a:prstGeom>
          <a:noFill/>
        </p:spPr>
        <p:txBody>
          <a:bodyPr wrap="none" rtlCol="0">
            <a:spAutoFit/>
          </a:bodyPr>
          <a:lstStyle/>
          <a:p>
            <a:r>
              <a:rPr lang="en-US" sz="4000" b="1" dirty="0"/>
              <a:t>Program Assessment </a:t>
            </a:r>
          </a:p>
        </p:txBody>
      </p:sp>
    </p:spTree>
    <p:extLst>
      <p:ext uri="{BB962C8B-B14F-4D97-AF65-F5344CB8AC3E}">
        <p14:creationId xmlns:p14="http://schemas.microsoft.com/office/powerpoint/2010/main" val="1554726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E9DC33C5C448418395366F35CB90ED" ma:contentTypeVersion="17" ma:contentTypeDescription="Create a new document." ma:contentTypeScope="" ma:versionID="3da522605c5549ae728ea778d87e2665">
  <xsd:schema xmlns:xsd="http://www.w3.org/2001/XMLSchema" xmlns:xs="http://www.w3.org/2001/XMLSchema" xmlns:p="http://schemas.microsoft.com/office/2006/metadata/properties" xmlns:ns2="026d23dc-ca55-42f8-acbc-5658addcfdac" xmlns:ns3="48fdde7d-b351-4a17-8181-178d5c0c714c" targetNamespace="http://schemas.microsoft.com/office/2006/metadata/properties" ma:root="true" ma:fieldsID="3926f6c0b28502d668ea00e9c42f8456" ns2:_="" ns3:_="">
    <xsd:import namespace="026d23dc-ca55-42f8-acbc-5658addcfdac"/>
    <xsd:import namespace="48fdde7d-b351-4a17-8181-178d5c0c71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6d23dc-ca55-42f8-acbc-5658addcfd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59c898a-43bf-4b98-a9b6-570a6b4601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fdde7d-b351-4a17-8181-178d5c0c714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97278c-0463-4e34-8db6-ed4ac254ab3c}" ma:internalName="TaxCatchAll" ma:showField="CatchAllData" ma:web="48fdde7d-b351-4a17-8181-178d5c0c71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8fdde7d-b351-4a17-8181-178d5c0c714c" xsi:nil="true"/>
    <lcf76f155ced4ddcb4097134ff3c332f xmlns="026d23dc-ca55-42f8-acbc-5658addcfd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F4191C-0198-48C2-B710-D9604C823AD1}"/>
</file>

<file path=customXml/itemProps2.xml><?xml version="1.0" encoding="utf-8"?>
<ds:datastoreItem xmlns:ds="http://schemas.openxmlformats.org/officeDocument/2006/customXml" ds:itemID="{2DE14E0D-11E5-4C12-8FA5-0FC9F7C5CF02}"/>
</file>

<file path=customXml/itemProps3.xml><?xml version="1.0" encoding="utf-8"?>
<ds:datastoreItem xmlns:ds="http://schemas.openxmlformats.org/officeDocument/2006/customXml" ds:itemID="{3C781322-CE88-4606-9ABE-A0287BF390DD}"/>
</file>

<file path=docProps/app.xml><?xml version="1.0" encoding="utf-8"?>
<Properties xmlns="http://schemas.openxmlformats.org/officeDocument/2006/extended-properties" xmlns:vt="http://schemas.openxmlformats.org/officeDocument/2006/docPropsVTypes">
  <TotalTime>140</TotalTime>
  <Words>3372</Words>
  <Application>Microsoft Office PowerPoint</Application>
  <PresentationFormat>On-screen Show (4:3)</PresentationFormat>
  <Paragraphs>285</Paragraphs>
  <Slides>30</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Symbol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Abu-Bonsrah</dc:creator>
  <cp:lastModifiedBy>Malcolm McNally</cp:lastModifiedBy>
  <cp:revision>3</cp:revision>
  <dcterms:created xsi:type="dcterms:W3CDTF">2023-07-27T21:01:30Z</dcterms:created>
  <dcterms:modified xsi:type="dcterms:W3CDTF">2023-10-25T08:23:18Z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0x01010015E9DC33C5C448418395366F35CB90ED</vt:lpwstr>
  </property>
</Properties>
</file>